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55835" autoAdjust="0"/>
  </p:normalViewPr>
  <p:slideViewPr>
    <p:cSldViewPr snapToGrid="0">
      <p:cViewPr varScale="1">
        <p:scale>
          <a:sx n="38" d="100"/>
          <a:sy n="38" d="100"/>
        </p:scale>
        <p:origin x="2256"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1872AE-BC1E-4949-92F4-2863B1653E7C}" type="datetimeFigureOut">
              <a:rPr lang="en-US" smtClean="0"/>
              <a:t>1/10/2016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C5F59D-1273-4118-B4F6-39D0EEE5F3AF}" type="slidenum">
              <a:rPr lang="en-US" smtClean="0"/>
              <a:t>‹#›</a:t>
            </a:fld>
            <a:endParaRPr lang="en-US"/>
          </a:p>
        </p:txBody>
      </p:sp>
    </p:spTree>
    <p:extLst>
      <p:ext uri="{BB962C8B-B14F-4D97-AF65-F5344CB8AC3E}">
        <p14:creationId xmlns:p14="http://schemas.microsoft.com/office/powerpoint/2010/main" val="3715865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King</a:t>
            </a:r>
            <a:r>
              <a:rPr lang="en-US" baseline="0" dirty="0" smtClean="0"/>
              <a:t> Nebuchadnezzar had erected a gold image (idol), and required all in the Empire to worship it when they heard “the sound of the horn, flute, harp, lyre, and psaltery, in symphony with all kinds of music”</a:t>
            </a:r>
          </a:p>
          <a:p>
            <a:pPr marL="171450" indent="-171450">
              <a:buFont typeface="Arial" panose="020B0604020202020204" pitchFamily="34" charset="0"/>
              <a:buChar char="•"/>
            </a:pPr>
            <a:r>
              <a:rPr lang="en-US" baseline="0" dirty="0" smtClean="0"/>
              <a:t>Three young Hebrew men (Shadrach, Meshach and Abednego) refused to do so, and so were brought before the King</a:t>
            </a:r>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aseline="0" dirty="0" smtClean="0"/>
              <a:t>(Daniel 3:13-18) READ</a:t>
            </a:r>
          </a:p>
          <a:p>
            <a:pPr marL="628650" lvl="1" indent="-171450">
              <a:buFont typeface="Arial" panose="020B0604020202020204" pitchFamily="34" charset="0"/>
              <a:buChar char="•"/>
            </a:pPr>
            <a:r>
              <a:rPr lang="en-US" baseline="0" dirty="0" smtClean="0"/>
              <a:t>They had faith in the power of God!</a:t>
            </a:r>
          </a:p>
          <a:p>
            <a:pPr marL="628650" lvl="1" indent="-171450">
              <a:buFont typeface="Arial" panose="020B0604020202020204" pitchFamily="34" charset="0"/>
              <a:buChar char="•"/>
            </a:pPr>
            <a:r>
              <a:rPr lang="en-US" baseline="0" dirty="0" smtClean="0"/>
              <a:t>“our God whom we serve is able to deliver us from the burning fiery furnace”</a:t>
            </a:r>
          </a:p>
          <a:p>
            <a:pPr marL="628650" lvl="1" indent="-171450">
              <a:buFont typeface="Arial" panose="020B0604020202020204" pitchFamily="34" charset="0"/>
              <a:buChar char="•"/>
            </a:pPr>
            <a:r>
              <a:rPr lang="en-US" baseline="0" dirty="0" smtClean="0"/>
              <a:t>We want to discuss the capabilities of God</a:t>
            </a:r>
          </a:p>
          <a:p>
            <a:pPr marL="628650" lvl="1" indent="-171450">
              <a:buFont typeface="Arial" panose="020B0604020202020204" pitchFamily="34" charset="0"/>
              <a:buChar char="•"/>
            </a:pPr>
            <a:endParaRPr lang="en-US" dirty="0" smtClean="0"/>
          </a:p>
          <a:p>
            <a:pPr marL="0" lvl="0" indent="0">
              <a:buFont typeface="Arial" panose="020B0604020202020204" pitchFamily="34" charset="0"/>
              <a:buNone/>
            </a:pPr>
            <a:r>
              <a:rPr lang="en-US" dirty="0" smtClean="0"/>
              <a:t>(Mark 10:23-27) READ</a:t>
            </a:r>
          </a:p>
          <a:p>
            <a:pPr marL="628650" lvl="1" indent="-171450">
              <a:buFont typeface="Arial" panose="020B0604020202020204" pitchFamily="34" charset="0"/>
              <a:buChar char="•"/>
            </a:pPr>
            <a:r>
              <a:rPr lang="en-US" dirty="0" smtClean="0"/>
              <a:t>All things are possible with God!</a:t>
            </a:r>
            <a:endParaRPr lang="en-US" dirty="0"/>
          </a:p>
        </p:txBody>
      </p:sp>
      <p:sp>
        <p:nvSpPr>
          <p:cNvPr id="4" name="Slide Number Placeholder 3"/>
          <p:cNvSpPr>
            <a:spLocks noGrp="1"/>
          </p:cNvSpPr>
          <p:nvPr>
            <p:ph type="sldNum" sz="quarter" idx="10"/>
          </p:nvPr>
        </p:nvSpPr>
        <p:spPr/>
        <p:txBody>
          <a:bodyPr/>
          <a:lstStyle/>
          <a:p>
            <a:fld id="{7AC5F59D-1273-4118-B4F6-39D0EEE5F3AF}" type="slidenum">
              <a:rPr lang="en-US" smtClean="0"/>
              <a:t>1</a:t>
            </a:fld>
            <a:endParaRPr lang="en-US"/>
          </a:p>
        </p:txBody>
      </p:sp>
    </p:spTree>
    <p:extLst>
      <p:ext uri="{BB962C8B-B14F-4D97-AF65-F5344CB8AC3E}">
        <p14:creationId xmlns:p14="http://schemas.microsoft.com/office/powerpoint/2010/main" val="3649476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smtClean="0"/>
              <a:t>(Psalm 33:6-9),</a:t>
            </a:r>
            <a:r>
              <a:rPr lang="en-US" b="1" i="0" baseline="0" dirty="0" smtClean="0"/>
              <a:t> </a:t>
            </a:r>
            <a:r>
              <a:rPr lang="en-US" i="1" baseline="0" dirty="0" smtClean="0"/>
              <a:t>“By the word of the Lord the heavens were made, And all the host of them by the breath of His mouth. </a:t>
            </a:r>
            <a:r>
              <a:rPr lang="en-US" i="1" baseline="30000" dirty="0" smtClean="0"/>
              <a:t>7</a:t>
            </a:r>
            <a:r>
              <a:rPr lang="en-US" i="1" baseline="0" dirty="0" smtClean="0"/>
              <a:t> He gathers the waters of the sea together as a heap;  He lays up the deep in storehouses. </a:t>
            </a:r>
            <a:r>
              <a:rPr lang="en-US" i="1" baseline="30000" dirty="0" smtClean="0"/>
              <a:t>8</a:t>
            </a:r>
            <a:r>
              <a:rPr lang="en-US" i="1" baseline="0" dirty="0" smtClean="0"/>
              <a:t> Let all the earth fear the Lord; Let all the inhabitants of the world stand in awe of Him.  </a:t>
            </a:r>
            <a:r>
              <a:rPr lang="en-US" i="1" baseline="30000" dirty="0" smtClean="0"/>
              <a:t>9</a:t>
            </a:r>
            <a:r>
              <a:rPr lang="en-US" i="1" baseline="0" dirty="0" smtClean="0"/>
              <a:t> For He spoke, and it was done; He commanded, and it stood fast.”</a:t>
            </a:r>
          </a:p>
          <a:p>
            <a:pPr marL="628650" lvl="1" indent="-171450">
              <a:buFont typeface="Arial" panose="020B0604020202020204" pitchFamily="34" charset="0"/>
              <a:buChar char="•"/>
            </a:pPr>
            <a:r>
              <a:rPr lang="en-US" b="1" i="0" baseline="0" dirty="0" smtClean="0"/>
              <a:t>God’s power is seen in His creative work.  The universe designed to sustain life.</a:t>
            </a:r>
          </a:p>
          <a:p>
            <a:endParaRPr lang="en-US" i="1" baseline="0" dirty="0" smtClean="0"/>
          </a:p>
          <a:p>
            <a:r>
              <a:rPr lang="en-US" b="1" i="0" baseline="0" dirty="0" smtClean="0"/>
              <a:t>(Acts 17:24-25), </a:t>
            </a:r>
            <a:r>
              <a:rPr lang="en-US" i="1" baseline="0" dirty="0" smtClean="0"/>
              <a:t>“God, who made the world and everything in it, since He is Lord of heaven and earth, does not dwell in temples made with hands. </a:t>
            </a:r>
            <a:r>
              <a:rPr lang="en-US" i="1" baseline="30000" dirty="0" smtClean="0"/>
              <a:t>25</a:t>
            </a:r>
            <a:r>
              <a:rPr lang="en-US" i="1" baseline="0" dirty="0" smtClean="0"/>
              <a:t> Nor is He worshiped with men's hands, as though He needed anything, since </a:t>
            </a:r>
            <a:r>
              <a:rPr lang="en-US" i="1" u="sng" baseline="0" dirty="0" smtClean="0"/>
              <a:t>He gives to all life, breath, and all things</a:t>
            </a:r>
            <a:r>
              <a:rPr lang="en-US" i="1" baseline="0" dirty="0" smtClean="0"/>
              <a:t>.”</a:t>
            </a:r>
            <a:endParaRPr lang="en-US" i="1" dirty="0"/>
          </a:p>
        </p:txBody>
      </p:sp>
      <p:sp>
        <p:nvSpPr>
          <p:cNvPr id="4" name="Slide Number Placeholder 3"/>
          <p:cNvSpPr>
            <a:spLocks noGrp="1"/>
          </p:cNvSpPr>
          <p:nvPr>
            <p:ph type="sldNum" sz="quarter" idx="10"/>
          </p:nvPr>
        </p:nvSpPr>
        <p:spPr/>
        <p:txBody>
          <a:bodyPr/>
          <a:lstStyle/>
          <a:p>
            <a:fld id="{7AC5F59D-1273-4118-B4F6-39D0EEE5F3AF}" type="slidenum">
              <a:rPr lang="en-US" smtClean="0"/>
              <a:t>2</a:t>
            </a:fld>
            <a:endParaRPr lang="en-US"/>
          </a:p>
        </p:txBody>
      </p:sp>
    </p:spTree>
    <p:extLst>
      <p:ext uri="{BB962C8B-B14F-4D97-AF65-F5344CB8AC3E}">
        <p14:creationId xmlns:p14="http://schemas.microsoft.com/office/powerpoint/2010/main" val="2928109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(2 Corinthians 5:17-21), </a:t>
            </a:r>
            <a:r>
              <a:rPr lang="en-US" i="1" dirty="0" smtClean="0"/>
              <a:t>“Therefore, if anyone is in Christ, he is a new creation; old things have passed away; behold, all things have become new. </a:t>
            </a:r>
            <a:r>
              <a:rPr lang="en-US" i="1" baseline="30000" dirty="0" smtClean="0"/>
              <a:t>18</a:t>
            </a:r>
            <a:r>
              <a:rPr lang="en-US" i="1" dirty="0" smtClean="0"/>
              <a:t> </a:t>
            </a:r>
            <a:r>
              <a:rPr lang="en-US" i="1" u="sng" dirty="0" smtClean="0"/>
              <a:t>Now all things are of God, who has reconciled us to Himself through Jesus Christ</a:t>
            </a:r>
            <a:r>
              <a:rPr lang="en-US" i="1" dirty="0" smtClean="0"/>
              <a:t>, and has given us the ministry of reconciliation, </a:t>
            </a:r>
            <a:r>
              <a:rPr lang="en-US" i="1" baseline="30000" dirty="0" smtClean="0"/>
              <a:t>19</a:t>
            </a:r>
            <a:r>
              <a:rPr lang="en-US" i="1" dirty="0" smtClean="0"/>
              <a:t> that is, that God was in Christ reconciling the world to Himself, not imputing their trespasses to them, and has committed to us the word of reconciliation.  </a:t>
            </a:r>
            <a:r>
              <a:rPr lang="en-US" i="1" baseline="30000" dirty="0" smtClean="0"/>
              <a:t>20</a:t>
            </a:r>
            <a:r>
              <a:rPr lang="en-US" i="1" dirty="0" smtClean="0"/>
              <a:t> Now then, we are ambassadors for Christ, as though God were pleading through us:  we implore you on Christ's behalf, be reconciled to God. </a:t>
            </a:r>
            <a:r>
              <a:rPr lang="en-US" i="1" baseline="30000" dirty="0" smtClean="0"/>
              <a:t>21</a:t>
            </a:r>
            <a:r>
              <a:rPr lang="en-US" i="1" dirty="0" smtClean="0"/>
              <a:t> </a:t>
            </a:r>
            <a:r>
              <a:rPr lang="en-US" i="1" u="sng" dirty="0" smtClean="0"/>
              <a:t>For He made Him who knew no sin to be sin for us, that we might become the righteousness of God in Him</a:t>
            </a:r>
            <a:r>
              <a:rPr lang="en-US" i="1" dirty="0" smtClean="0"/>
              <a:t>.”</a:t>
            </a:r>
          </a:p>
          <a:p>
            <a:endParaRPr lang="en-US" i="1" dirty="0" smtClean="0"/>
          </a:p>
          <a:p>
            <a:pPr marL="628650" lvl="1" indent="-171450">
              <a:buFont typeface="Arial" panose="020B0604020202020204" pitchFamily="34" charset="0"/>
              <a:buChar char="•"/>
            </a:pPr>
            <a:r>
              <a:rPr lang="en-US" b="1" i="0" dirty="0" smtClean="0"/>
              <a:t>Salvation comes from God alone, accomplished through Jesus Christ</a:t>
            </a:r>
          </a:p>
          <a:p>
            <a:pPr marL="0" lvl="0" indent="0">
              <a:buFont typeface="Arial" panose="020B0604020202020204" pitchFamily="34" charset="0"/>
              <a:buNone/>
            </a:pPr>
            <a:r>
              <a:rPr lang="en-US" b="1" i="0" dirty="0" smtClean="0"/>
              <a:t>(Acts 4:12),</a:t>
            </a:r>
            <a:r>
              <a:rPr lang="en-US" b="1" i="0" baseline="0" dirty="0" smtClean="0"/>
              <a:t> </a:t>
            </a:r>
            <a:r>
              <a:rPr lang="en-US" i="1" baseline="0" dirty="0" smtClean="0"/>
              <a:t>“Nor is there salvation in any other, for there is no other name under heaven given among men by which we must be saved.”</a:t>
            </a:r>
            <a:endParaRPr lang="en-US" i="1" dirty="0"/>
          </a:p>
        </p:txBody>
      </p:sp>
      <p:sp>
        <p:nvSpPr>
          <p:cNvPr id="4" name="Slide Number Placeholder 3"/>
          <p:cNvSpPr>
            <a:spLocks noGrp="1"/>
          </p:cNvSpPr>
          <p:nvPr>
            <p:ph type="sldNum" sz="quarter" idx="10"/>
          </p:nvPr>
        </p:nvSpPr>
        <p:spPr/>
        <p:txBody>
          <a:bodyPr/>
          <a:lstStyle/>
          <a:p>
            <a:fld id="{7AC5F59D-1273-4118-B4F6-39D0EEE5F3AF}" type="slidenum">
              <a:rPr lang="en-US" smtClean="0"/>
              <a:t>3</a:t>
            </a:fld>
            <a:endParaRPr lang="en-US"/>
          </a:p>
        </p:txBody>
      </p:sp>
    </p:spTree>
    <p:extLst>
      <p:ext uri="{BB962C8B-B14F-4D97-AF65-F5344CB8AC3E}">
        <p14:creationId xmlns:p14="http://schemas.microsoft.com/office/powerpoint/2010/main" val="1648033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 delivered</a:t>
            </a:r>
            <a:r>
              <a:rPr lang="en-US" baseline="0" dirty="0" smtClean="0"/>
              <a:t> Shadrach, Meshach and Abednego from the furnace, leading Nebuchadnezzar to say:</a:t>
            </a:r>
          </a:p>
          <a:p>
            <a:endParaRPr lang="en-US" baseline="0" dirty="0" smtClean="0"/>
          </a:p>
          <a:p>
            <a:r>
              <a:rPr lang="en-US" b="1" baseline="0" dirty="0" smtClean="0"/>
              <a:t>(Daniel 3:28), </a:t>
            </a:r>
            <a:r>
              <a:rPr lang="en-US" i="1" baseline="0" dirty="0" smtClean="0"/>
              <a:t>“Nebuchadnezzar spoke, saying, "Blessed be the God of Shadrach, Meshach, and Abed- </a:t>
            </a:r>
            <a:r>
              <a:rPr lang="en-US" i="1" baseline="0" dirty="0" err="1" smtClean="0"/>
              <a:t>Nego</a:t>
            </a:r>
            <a:r>
              <a:rPr lang="en-US" i="1" baseline="0" dirty="0" smtClean="0"/>
              <a:t>, who sent His Angel and delivered His servants who trusted in Him, and they have frustrated the king's word, and yielded their bodies, that they should not serve nor worship any god except their own God!”</a:t>
            </a:r>
          </a:p>
          <a:p>
            <a:pPr marL="628650" lvl="1" indent="-171450">
              <a:buFont typeface="Arial" panose="020B0604020202020204" pitchFamily="34" charset="0"/>
              <a:buChar char="•"/>
            </a:pPr>
            <a:r>
              <a:rPr lang="en-US" b="1" i="0" baseline="0" dirty="0" smtClean="0"/>
              <a:t>As with them, God delivers us from the trials of Faith</a:t>
            </a:r>
          </a:p>
          <a:p>
            <a:pPr marL="628650" lvl="1" indent="-171450">
              <a:buFont typeface="Arial" panose="020B0604020202020204" pitchFamily="34" charset="0"/>
              <a:buChar char="•"/>
            </a:pPr>
            <a:r>
              <a:rPr lang="en-US" b="1" i="0" baseline="0" dirty="0" smtClean="0"/>
              <a:t>Also, from temptations</a:t>
            </a:r>
          </a:p>
          <a:p>
            <a:pPr marL="0" lvl="0" indent="0">
              <a:buFont typeface="Arial" panose="020B0604020202020204" pitchFamily="34" charset="0"/>
              <a:buNone/>
            </a:pPr>
            <a:r>
              <a:rPr lang="en-US" b="1" i="0" baseline="0" dirty="0" smtClean="0"/>
              <a:t>(1 Corinthians 10:13), </a:t>
            </a:r>
            <a:r>
              <a:rPr lang="en-US" i="1" baseline="0" dirty="0" smtClean="0"/>
              <a:t>“No temptation has overtaken you except such as is common to man; but God is faithful, who will not allow you to be tempted beyond what you are able, but with the temptation will also make the way of escape, that you may be able to bear it.”</a:t>
            </a:r>
          </a:p>
          <a:p>
            <a:pPr marL="628650" lvl="1" indent="-171450">
              <a:buFont typeface="Arial" panose="020B0604020202020204" pitchFamily="34" charset="0"/>
              <a:buChar char="•"/>
            </a:pPr>
            <a:r>
              <a:rPr lang="en-US" b="1" i="0" baseline="0" dirty="0" smtClean="0"/>
              <a:t>Also from Sorrows</a:t>
            </a:r>
          </a:p>
          <a:p>
            <a:pPr marL="0" lvl="0" indent="0">
              <a:buFont typeface="Arial" panose="020B0604020202020204" pitchFamily="34" charset="0"/>
              <a:buNone/>
            </a:pPr>
            <a:r>
              <a:rPr lang="en-US" b="1" i="0" baseline="0" dirty="0" smtClean="0"/>
              <a:t>His promise (John 16:22), </a:t>
            </a:r>
            <a:r>
              <a:rPr lang="en-US" i="1" baseline="0" dirty="0" smtClean="0"/>
              <a:t>“Therefore you now have sorrow; but I will see you again and your heart will rejoice, and your joy no one will take from you.”</a:t>
            </a:r>
            <a:endParaRPr lang="en-US" i="1" dirty="0"/>
          </a:p>
        </p:txBody>
      </p:sp>
      <p:sp>
        <p:nvSpPr>
          <p:cNvPr id="4" name="Slide Number Placeholder 3"/>
          <p:cNvSpPr>
            <a:spLocks noGrp="1"/>
          </p:cNvSpPr>
          <p:nvPr>
            <p:ph type="sldNum" sz="quarter" idx="10"/>
          </p:nvPr>
        </p:nvSpPr>
        <p:spPr/>
        <p:txBody>
          <a:bodyPr/>
          <a:lstStyle/>
          <a:p>
            <a:fld id="{7AC5F59D-1273-4118-B4F6-39D0EEE5F3AF}" type="slidenum">
              <a:rPr lang="en-US" smtClean="0"/>
              <a:t>4</a:t>
            </a:fld>
            <a:endParaRPr lang="en-US"/>
          </a:p>
        </p:txBody>
      </p:sp>
    </p:spTree>
    <p:extLst>
      <p:ext uri="{BB962C8B-B14F-4D97-AF65-F5344CB8AC3E}">
        <p14:creationId xmlns:p14="http://schemas.microsoft.com/office/powerpoint/2010/main" val="299514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r>
              <a:rPr lang="en-US" b="1" dirty="0" smtClean="0"/>
              <a:t>God rewards us for a life of faith</a:t>
            </a:r>
          </a:p>
          <a:p>
            <a:r>
              <a:rPr lang="en-US" b="1" dirty="0" smtClean="0"/>
              <a:t>(2 Timothy 4:7-8),</a:t>
            </a:r>
            <a:r>
              <a:rPr lang="en-US" b="1" baseline="0" dirty="0" smtClean="0"/>
              <a:t> </a:t>
            </a:r>
            <a:r>
              <a:rPr lang="en-US" i="1" baseline="0" dirty="0" smtClean="0"/>
              <a:t>“I have fought the good fight, I have finished the race, I have kept the faith. </a:t>
            </a:r>
            <a:r>
              <a:rPr lang="en-US" i="1" baseline="30000" dirty="0" smtClean="0"/>
              <a:t>8</a:t>
            </a:r>
            <a:r>
              <a:rPr lang="en-US" i="1" baseline="0" dirty="0" smtClean="0"/>
              <a:t> Finally, there is laid up for me the crown of righteousness, which the Lord, the righteous Judge, will give to me on that Day, and not to me only but also to all who have loved His appearing.”</a:t>
            </a:r>
          </a:p>
          <a:p>
            <a:endParaRPr lang="en-US" i="1" baseline="0" dirty="0" smtClean="0"/>
          </a:p>
          <a:p>
            <a:pPr marL="628650" lvl="1" indent="-171450">
              <a:buFont typeface="Arial" panose="020B0604020202020204" pitchFamily="34" charset="0"/>
              <a:buChar char="•"/>
            </a:pPr>
            <a:r>
              <a:rPr lang="en-US" b="1" i="0" baseline="0" dirty="0" smtClean="0"/>
              <a:t>Promised by God from the beginning…</a:t>
            </a:r>
          </a:p>
          <a:p>
            <a:pPr marL="0" lvl="0" indent="0">
              <a:buFont typeface="Arial" panose="020B0604020202020204" pitchFamily="34" charset="0"/>
              <a:buNone/>
            </a:pPr>
            <a:r>
              <a:rPr lang="en-US" b="1" i="0" dirty="0" smtClean="0"/>
              <a:t>(Titus 1:2), </a:t>
            </a:r>
            <a:r>
              <a:rPr lang="en-US" i="1" dirty="0" smtClean="0"/>
              <a:t>“in hope of eternal life which God, who cannot lie, promised before time began.”</a:t>
            </a:r>
            <a:endParaRPr lang="en-US" i="1" dirty="0"/>
          </a:p>
        </p:txBody>
      </p:sp>
      <p:sp>
        <p:nvSpPr>
          <p:cNvPr id="4" name="Slide Number Placeholder 3"/>
          <p:cNvSpPr>
            <a:spLocks noGrp="1"/>
          </p:cNvSpPr>
          <p:nvPr>
            <p:ph type="sldNum" sz="quarter" idx="10"/>
          </p:nvPr>
        </p:nvSpPr>
        <p:spPr/>
        <p:txBody>
          <a:bodyPr/>
          <a:lstStyle/>
          <a:p>
            <a:fld id="{7AC5F59D-1273-4118-B4F6-39D0EEE5F3AF}" type="slidenum">
              <a:rPr lang="en-US" smtClean="0"/>
              <a:t>5</a:t>
            </a:fld>
            <a:endParaRPr lang="en-US"/>
          </a:p>
        </p:txBody>
      </p:sp>
    </p:spTree>
    <p:extLst>
      <p:ext uri="{BB962C8B-B14F-4D97-AF65-F5344CB8AC3E}">
        <p14:creationId xmlns:p14="http://schemas.microsoft.com/office/powerpoint/2010/main" val="1404977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(2 Thessalonians 1:8-9</a:t>
            </a:r>
            <a:r>
              <a:rPr lang="en-US" b="1" i="1" dirty="0" smtClean="0"/>
              <a:t>), </a:t>
            </a:r>
            <a:r>
              <a:rPr lang="en-US" i="1" dirty="0" smtClean="0"/>
              <a:t>“in flaming fire taking vengeance on those who do not know God, and on those who do not obey the gospel of our Lord Jesus Christ. </a:t>
            </a:r>
            <a:r>
              <a:rPr lang="en-US" i="1" baseline="30000" dirty="0" smtClean="0"/>
              <a:t>9</a:t>
            </a:r>
            <a:r>
              <a:rPr lang="en-US" i="1" dirty="0" smtClean="0"/>
              <a:t> These shall be punished with everlasting destruction from the presence of the Lord and from the glory of His power”</a:t>
            </a:r>
          </a:p>
          <a:p>
            <a:endParaRPr lang="en-US" i="1" dirty="0" smtClean="0"/>
          </a:p>
          <a:p>
            <a:r>
              <a:rPr lang="en-US" b="1" i="0" dirty="0" smtClean="0"/>
              <a:t>(Romans 6:23),</a:t>
            </a:r>
            <a:r>
              <a:rPr lang="en-US" b="1" i="0" baseline="0" dirty="0" smtClean="0"/>
              <a:t> </a:t>
            </a:r>
            <a:r>
              <a:rPr lang="en-US" i="1" baseline="0" dirty="0" smtClean="0"/>
              <a:t>“For the wages of sin is death, but the gift of God is eternal life in Christ Jesus our Lord.</a:t>
            </a:r>
            <a:endParaRPr lang="en-US" i="1" dirty="0"/>
          </a:p>
        </p:txBody>
      </p:sp>
      <p:sp>
        <p:nvSpPr>
          <p:cNvPr id="4" name="Slide Number Placeholder 3"/>
          <p:cNvSpPr>
            <a:spLocks noGrp="1"/>
          </p:cNvSpPr>
          <p:nvPr>
            <p:ph type="sldNum" sz="quarter" idx="10"/>
          </p:nvPr>
        </p:nvSpPr>
        <p:spPr/>
        <p:txBody>
          <a:bodyPr/>
          <a:lstStyle/>
          <a:p>
            <a:fld id="{7AC5F59D-1273-4118-B4F6-39D0EEE5F3AF}" type="slidenum">
              <a:rPr lang="en-US" smtClean="0"/>
              <a:t>6</a:t>
            </a:fld>
            <a:endParaRPr lang="en-US"/>
          </a:p>
        </p:txBody>
      </p:sp>
    </p:spTree>
    <p:extLst>
      <p:ext uri="{BB962C8B-B14F-4D97-AF65-F5344CB8AC3E}">
        <p14:creationId xmlns:p14="http://schemas.microsoft.com/office/powerpoint/2010/main" val="617714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smtClean="0"/>
              <a:t>(Psalm</a:t>
            </a:r>
            <a:r>
              <a:rPr lang="en-US" b="1" baseline="0" dirty="0" smtClean="0"/>
              <a:t> 62:8-12), </a:t>
            </a:r>
            <a:r>
              <a:rPr lang="en-US" baseline="0" dirty="0" smtClean="0"/>
              <a:t>“</a:t>
            </a:r>
            <a:r>
              <a:rPr lang="en-US" u="sng" baseline="0" dirty="0" smtClean="0"/>
              <a:t>Trust in Him at all times, you people; Pour out your heart before Him; God is a refuge for us</a:t>
            </a:r>
            <a:r>
              <a:rPr lang="en-US" baseline="0" dirty="0" smtClean="0"/>
              <a:t>.  </a:t>
            </a:r>
            <a:r>
              <a:rPr lang="en-US" baseline="30000" dirty="0" smtClean="0"/>
              <a:t>9</a:t>
            </a:r>
            <a:r>
              <a:rPr lang="en-US" baseline="0" dirty="0" smtClean="0"/>
              <a:t> Surely men of low degree are a vapor, Men of high degree are a lie; If they are weighed on the scales, They are altogether lighter than vapor. </a:t>
            </a:r>
            <a:r>
              <a:rPr lang="en-US" baseline="30000" dirty="0" smtClean="0"/>
              <a:t>10</a:t>
            </a:r>
            <a:r>
              <a:rPr lang="en-US" baseline="0" dirty="0" smtClean="0"/>
              <a:t> Do not trust in oppression, Nor vainly hope in robbery; If riches increase, Do not set your heart on them.  </a:t>
            </a:r>
            <a:r>
              <a:rPr lang="en-US" baseline="30000" dirty="0" smtClean="0"/>
              <a:t>11</a:t>
            </a:r>
            <a:r>
              <a:rPr lang="en-US" baseline="0" dirty="0" smtClean="0"/>
              <a:t> </a:t>
            </a:r>
            <a:r>
              <a:rPr lang="en-US" u="sng" baseline="0" dirty="0" smtClean="0"/>
              <a:t>God has spoken once, Twice I have heard this: That power belongs to God.  </a:t>
            </a:r>
            <a:r>
              <a:rPr lang="en-US" u="sng" baseline="30000" dirty="0" smtClean="0"/>
              <a:t>12</a:t>
            </a:r>
            <a:r>
              <a:rPr lang="en-US" u="sng" baseline="0" dirty="0" smtClean="0"/>
              <a:t> Also to You, O Lord, belongs mercy; For You render to each one according to his work</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7AC5F59D-1273-4118-B4F6-39D0EEE5F3AF}" type="slidenum">
              <a:rPr lang="en-US" smtClean="0"/>
              <a:t>7</a:t>
            </a:fld>
            <a:endParaRPr lang="en-US"/>
          </a:p>
        </p:txBody>
      </p:sp>
    </p:spTree>
    <p:extLst>
      <p:ext uri="{BB962C8B-B14F-4D97-AF65-F5344CB8AC3E}">
        <p14:creationId xmlns:p14="http://schemas.microsoft.com/office/powerpoint/2010/main" val="1883635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03A9C7E-4784-4D1A-96CC-F7806845342F}" type="datetimeFigureOut">
              <a:rPr lang="en-US" smtClean="0"/>
              <a:t>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8B5C74-DDA4-4F29-BCC2-ECB7ADE63E24}" type="slidenum">
              <a:rPr lang="en-US" smtClean="0"/>
              <a:t>‹#›</a:t>
            </a:fld>
            <a:endParaRPr lang="en-US"/>
          </a:p>
        </p:txBody>
      </p:sp>
    </p:spTree>
    <p:extLst>
      <p:ext uri="{BB962C8B-B14F-4D97-AF65-F5344CB8AC3E}">
        <p14:creationId xmlns:p14="http://schemas.microsoft.com/office/powerpoint/2010/main" val="513557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3A9C7E-4784-4D1A-96CC-F7806845342F}" type="datetimeFigureOut">
              <a:rPr lang="en-US" smtClean="0"/>
              <a:t>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8B5C74-DDA4-4F29-BCC2-ECB7ADE63E24}" type="slidenum">
              <a:rPr lang="en-US" smtClean="0"/>
              <a:t>‹#›</a:t>
            </a:fld>
            <a:endParaRPr lang="en-US"/>
          </a:p>
        </p:txBody>
      </p:sp>
    </p:spTree>
    <p:extLst>
      <p:ext uri="{BB962C8B-B14F-4D97-AF65-F5344CB8AC3E}">
        <p14:creationId xmlns:p14="http://schemas.microsoft.com/office/powerpoint/2010/main" val="834515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3A9C7E-4784-4D1A-96CC-F7806845342F}" type="datetimeFigureOut">
              <a:rPr lang="en-US" smtClean="0"/>
              <a:t>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8B5C74-DDA4-4F29-BCC2-ECB7ADE63E24}" type="slidenum">
              <a:rPr lang="en-US" smtClean="0"/>
              <a:t>‹#›</a:t>
            </a:fld>
            <a:endParaRPr lang="en-US"/>
          </a:p>
        </p:txBody>
      </p:sp>
    </p:spTree>
    <p:extLst>
      <p:ext uri="{BB962C8B-B14F-4D97-AF65-F5344CB8AC3E}">
        <p14:creationId xmlns:p14="http://schemas.microsoft.com/office/powerpoint/2010/main" val="2380820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3A9C7E-4784-4D1A-96CC-F7806845342F}" type="datetimeFigureOut">
              <a:rPr lang="en-US" smtClean="0"/>
              <a:t>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8B5C74-DDA4-4F29-BCC2-ECB7ADE63E24}" type="slidenum">
              <a:rPr lang="en-US" smtClean="0"/>
              <a:t>‹#›</a:t>
            </a:fld>
            <a:endParaRPr lang="en-US"/>
          </a:p>
        </p:txBody>
      </p:sp>
    </p:spTree>
    <p:extLst>
      <p:ext uri="{BB962C8B-B14F-4D97-AF65-F5344CB8AC3E}">
        <p14:creationId xmlns:p14="http://schemas.microsoft.com/office/powerpoint/2010/main" val="7522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3A9C7E-4784-4D1A-96CC-F7806845342F}" type="datetimeFigureOut">
              <a:rPr lang="en-US" smtClean="0"/>
              <a:t>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8B5C74-DDA4-4F29-BCC2-ECB7ADE63E24}" type="slidenum">
              <a:rPr lang="en-US" smtClean="0"/>
              <a:t>‹#›</a:t>
            </a:fld>
            <a:endParaRPr lang="en-US"/>
          </a:p>
        </p:txBody>
      </p:sp>
    </p:spTree>
    <p:extLst>
      <p:ext uri="{BB962C8B-B14F-4D97-AF65-F5344CB8AC3E}">
        <p14:creationId xmlns:p14="http://schemas.microsoft.com/office/powerpoint/2010/main" val="2715488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03A9C7E-4784-4D1A-96CC-F7806845342F}" type="datetimeFigureOut">
              <a:rPr lang="en-US" smtClean="0"/>
              <a:t>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8B5C74-DDA4-4F29-BCC2-ECB7ADE63E24}" type="slidenum">
              <a:rPr lang="en-US" smtClean="0"/>
              <a:t>‹#›</a:t>
            </a:fld>
            <a:endParaRPr lang="en-US"/>
          </a:p>
        </p:txBody>
      </p:sp>
    </p:spTree>
    <p:extLst>
      <p:ext uri="{BB962C8B-B14F-4D97-AF65-F5344CB8AC3E}">
        <p14:creationId xmlns:p14="http://schemas.microsoft.com/office/powerpoint/2010/main" val="383860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03A9C7E-4784-4D1A-96CC-F7806845342F}" type="datetimeFigureOut">
              <a:rPr lang="en-US" smtClean="0"/>
              <a:t>1/10/2016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8B5C74-DDA4-4F29-BCC2-ECB7ADE63E24}" type="slidenum">
              <a:rPr lang="en-US" smtClean="0"/>
              <a:t>‹#›</a:t>
            </a:fld>
            <a:endParaRPr lang="en-US"/>
          </a:p>
        </p:txBody>
      </p:sp>
    </p:spTree>
    <p:extLst>
      <p:ext uri="{BB962C8B-B14F-4D97-AF65-F5344CB8AC3E}">
        <p14:creationId xmlns:p14="http://schemas.microsoft.com/office/powerpoint/2010/main" val="1691336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03A9C7E-4784-4D1A-96CC-F7806845342F}" type="datetimeFigureOut">
              <a:rPr lang="en-US" smtClean="0"/>
              <a:t>1/10/2016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8B5C74-DDA4-4F29-BCC2-ECB7ADE63E24}" type="slidenum">
              <a:rPr lang="en-US" smtClean="0"/>
              <a:t>‹#›</a:t>
            </a:fld>
            <a:endParaRPr lang="en-US"/>
          </a:p>
        </p:txBody>
      </p:sp>
    </p:spTree>
    <p:extLst>
      <p:ext uri="{BB962C8B-B14F-4D97-AF65-F5344CB8AC3E}">
        <p14:creationId xmlns:p14="http://schemas.microsoft.com/office/powerpoint/2010/main" val="2505430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3A9C7E-4784-4D1A-96CC-F7806845342F}" type="datetimeFigureOut">
              <a:rPr lang="en-US" smtClean="0"/>
              <a:t>1/10/2016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8B5C74-DDA4-4F29-BCC2-ECB7ADE63E24}" type="slidenum">
              <a:rPr lang="en-US" smtClean="0"/>
              <a:t>‹#›</a:t>
            </a:fld>
            <a:endParaRPr lang="en-US"/>
          </a:p>
        </p:txBody>
      </p:sp>
    </p:spTree>
    <p:extLst>
      <p:ext uri="{BB962C8B-B14F-4D97-AF65-F5344CB8AC3E}">
        <p14:creationId xmlns:p14="http://schemas.microsoft.com/office/powerpoint/2010/main" val="1850347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3A9C7E-4784-4D1A-96CC-F7806845342F}" type="datetimeFigureOut">
              <a:rPr lang="en-US" smtClean="0"/>
              <a:t>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8B5C74-DDA4-4F29-BCC2-ECB7ADE63E24}" type="slidenum">
              <a:rPr lang="en-US" smtClean="0"/>
              <a:t>‹#›</a:t>
            </a:fld>
            <a:endParaRPr lang="en-US"/>
          </a:p>
        </p:txBody>
      </p:sp>
    </p:spTree>
    <p:extLst>
      <p:ext uri="{BB962C8B-B14F-4D97-AF65-F5344CB8AC3E}">
        <p14:creationId xmlns:p14="http://schemas.microsoft.com/office/powerpoint/2010/main" val="1032732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3A9C7E-4784-4D1A-96CC-F7806845342F}" type="datetimeFigureOut">
              <a:rPr lang="en-US" smtClean="0"/>
              <a:t>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8B5C74-DDA4-4F29-BCC2-ECB7ADE63E24}" type="slidenum">
              <a:rPr lang="en-US" smtClean="0"/>
              <a:t>‹#›</a:t>
            </a:fld>
            <a:endParaRPr lang="en-US"/>
          </a:p>
        </p:txBody>
      </p:sp>
    </p:spTree>
    <p:extLst>
      <p:ext uri="{BB962C8B-B14F-4D97-AF65-F5344CB8AC3E}">
        <p14:creationId xmlns:p14="http://schemas.microsoft.com/office/powerpoint/2010/main" val="4081052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3A9C7E-4784-4D1A-96CC-F7806845342F}" type="datetimeFigureOut">
              <a:rPr lang="en-US" smtClean="0"/>
              <a:t>1/10/2016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8B5C74-DDA4-4F29-BCC2-ECB7ADE63E24}" type="slidenum">
              <a:rPr lang="en-US" smtClean="0"/>
              <a:t>‹#›</a:t>
            </a:fld>
            <a:endParaRPr lang="en-US"/>
          </a:p>
        </p:txBody>
      </p:sp>
    </p:spTree>
    <p:extLst>
      <p:ext uri="{BB962C8B-B14F-4D97-AF65-F5344CB8AC3E}">
        <p14:creationId xmlns:p14="http://schemas.microsoft.com/office/powerpoint/2010/main" val="29080042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66165" y="5512693"/>
            <a:ext cx="5211669" cy="1071836"/>
          </a:xfrm>
        </p:spPr>
        <p:txBody>
          <a:bodyPr anchor="t"/>
          <a:lstStyle/>
          <a:p>
            <a:r>
              <a:rPr lang="en-US" dirty="0" smtClean="0">
                <a:latin typeface="Blue Highway" panose="02010603020202020303" pitchFamily="2" charset="0"/>
              </a:rPr>
              <a:t>Daniel 3:13-18</a:t>
            </a:r>
            <a:endParaRPr lang="en-US" dirty="0">
              <a:latin typeface="Blue Highway" panose="02010603020202020303" pitchFamily="2" charset="0"/>
            </a:endParaRPr>
          </a:p>
        </p:txBody>
      </p:sp>
      <p:pic>
        <p:nvPicPr>
          <p:cNvPr id="1026" name="Picture 2" descr="http://www.thebluediamondgallery.com/pictures/capabilit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6165" y="1859601"/>
            <a:ext cx="5211669" cy="3300724"/>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
        <p:nvSpPr>
          <p:cNvPr id="4" name="Rectangle 3"/>
          <p:cNvSpPr/>
          <p:nvPr/>
        </p:nvSpPr>
        <p:spPr>
          <a:xfrm>
            <a:off x="507713" y="183794"/>
            <a:ext cx="8128572" cy="1323439"/>
          </a:xfrm>
          <a:prstGeom prst="rect">
            <a:avLst/>
          </a:prstGeom>
          <a:noFill/>
        </p:spPr>
        <p:txBody>
          <a:bodyPr wrap="none" lIns="91440" tIns="45720" rIns="91440" bIns="45720">
            <a:spAutoFit/>
          </a:bodyPr>
          <a:lstStyle/>
          <a:p>
            <a:pPr algn="ctr"/>
            <a:r>
              <a:rPr lang="en-US" sz="8000" b="1" cap="small"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Blue Highway" panose="02010603020202020303" pitchFamily="2" charset="0"/>
              </a:rPr>
              <a:t>The Capabilities of God</a:t>
            </a:r>
            <a:endParaRPr lang="en-US" sz="8000" b="1" cap="small"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01205954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00" y="177800"/>
            <a:ext cx="7931150" cy="965201"/>
          </a:xfrm>
        </p:spPr>
        <p:txBody>
          <a:bodyPr>
            <a:normAutofit/>
          </a:bodyPr>
          <a:lstStyle/>
          <a:p>
            <a:r>
              <a:rPr lang="en-US" sz="5400" b="1" dirty="0" smtClean="0">
                <a:effectLst>
                  <a:outerShdw blurRad="38100" dist="38100" dir="2700000" algn="tl">
                    <a:srgbClr val="000000">
                      <a:alpha val="43137"/>
                    </a:srgbClr>
                  </a:outerShdw>
                </a:effectLst>
                <a:latin typeface="Blue Highway" panose="02010603020202020303" pitchFamily="2" charset="0"/>
              </a:rPr>
              <a:t>God is Able to…</a:t>
            </a:r>
            <a:endParaRPr lang="en-US" sz="5400" b="1" dirty="0">
              <a:effectLst>
                <a:outerShdw blurRad="38100" dist="38100" dir="2700000" algn="tl">
                  <a:srgbClr val="000000">
                    <a:alpha val="43137"/>
                  </a:srgbClr>
                </a:outerShdw>
              </a:effectLst>
              <a:latin typeface="Blue Highway" panose="02010603020202020303" pitchFamily="2" charset="0"/>
            </a:endParaRPr>
          </a:p>
        </p:txBody>
      </p:sp>
      <p:sp>
        <p:nvSpPr>
          <p:cNvPr id="3" name="Content Placeholder 2"/>
          <p:cNvSpPr>
            <a:spLocks noGrp="1"/>
          </p:cNvSpPr>
          <p:nvPr>
            <p:ph idx="1"/>
          </p:nvPr>
        </p:nvSpPr>
        <p:spPr>
          <a:xfrm>
            <a:off x="889000" y="1371602"/>
            <a:ext cx="7518400" cy="1012370"/>
          </a:xfrm>
        </p:spPr>
        <p:txBody>
          <a:bodyPr>
            <a:normAutofit lnSpcReduction="10000"/>
          </a:bodyPr>
          <a:lstStyle/>
          <a:p>
            <a:pPr marL="355600" indent="-355600"/>
            <a:r>
              <a:rPr lang="en-US" sz="3600" b="1" dirty="0" smtClean="0"/>
              <a:t>Give and sustain life</a:t>
            </a:r>
          </a:p>
          <a:p>
            <a:pPr marL="914400" lvl="1" indent="0">
              <a:buNone/>
            </a:pPr>
            <a:r>
              <a:rPr lang="en-US" sz="3200" i="1" dirty="0" smtClean="0"/>
              <a:t>Psalm 33:6-9</a:t>
            </a:r>
          </a:p>
        </p:txBody>
      </p:sp>
      <p:pic>
        <p:nvPicPr>
          <p:cNvPr id="4" name="Picture 2" descr="http://www.thebluediamondgallery.com/pictures/capability.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82917" y="474664"/>
            <a:ext cx="2832433" cy="1793874"/>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0541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00" y="177800"/>
            <a:ext cx="7931150" cy="965201"/>
          </a:xfrm>
        </p:spPr>
        <p:txBody>
          <a:bodyPr>
            <a:normAutofit/>
          </a:bodyPr>
          <a:lstStyle/>
          <a:p>
            <a:r>
              <a:rPr lang="en-US" sz="5400" b="1" dirty="0" smtClean="0">
                <a:effectLst>
                  <a:outerShdw blurRad="38100" dist="38100" dir="2700000" algn="tl">
                    <a:srgbClr val="000000">
                      <a:alpha val="43137"/>
                    </a:srgbClr>
                  </a:outerShdw>
                </a:effectLst>
                <a:latin typeface="Blue Highway" panose="02010603020202020303" pitchFamily="2" charset="0"/>
              </a:rPr>
              <a:t>God is Able to…</a:t>
            </a:r>
            <a:endParaRPr lang="en-US" sz="5400" b="1" dirty="0">
              <a:effectLst>
                <a:outerShdw blurRad="38100" dist="38100" dir="2700000" algn="tl">
                  <a:srgbClr val="000000">
                    <a:alpha val="43137"/>
                  </a:srgbClr>
                </a:outerShdw>
              </a:effectLst>
              <a:latin typeface="Blue Highway" panose="02010603020202020303" pitchFamily="2" charset="0"/>
            </a:endParaRPr>
          </a:p>
        </p:txBody>
      </p:sp>
      <p:sp>
        <p:nvSpPr>
          <p:cNvPr id="3" name="Content Placeholder 2"/>
          <p:cNvSpPr>
            <a:spLocks noGrp="1"/>
          </p:cNvSpPr>
          <p:nvPr>
            <p:ph idx="1"/>
          </p:nvPr>
        </p:nvSpPr>
        <p:spPr>
          <a:xfrm>
            <a:off x="889000" y="1371602"/>
            <a:ext cx="7518400" cy="2090056"/>
          </a:xfrm>
        </p:spPr>
        <p:txBody>
          <a:bodyPr>
            <a:normAutofit lnSpcReduction="10000"/>
          </a:bodyPr>
          <a:lstStyle/>
          <a:p>
            <a:pPr marL="355600" indent="-355600"/>
            <a:r>
              <a:rPr lang="en-US" sz="3600" b="1" dirty="0" smtClean="0"/>
              <a:t>Give and sustain life</a:t>
            </a:r>
          </a:p>
          <a:p>
            <a:pPr marL="914400" lvl="1" indent="0">
              <a:buNone/>
            </a:pPr>
            <a:r>
              <a:rPr lang="en-US" sz="3200" i="1" dirty="0" smtClean="0"/>
              <a:t>Psalm 33:6-9</a:t>
            </a:r>
          </a:p>
          <a:p>
            <a:pPr marL="914400" indent="-355600"/>
            <a:r>
              <a:rPr lang="en-US" sz="3600" b="1" dirty="0" smtClean="0"/>
              <a:t>Save our souls</a:t>
            </a:r>
          </a:p>
          <a:p>
            <a:pPr marL="1320800" lvl="1" indent="0">
              <a:buNone/>
            </a:pPr>
            <a:r>
              <a:rPr lang="en-US" sz="3200" i="1" dirty="0" smtClean="0"/>
              <a:t>2 Corinthians 5:17-21</a:t>
            </a:r>
            <a:endParaRPr lang="en-US" sz="3200" b="1" dirty="0" smtClean="0"/>
          </a:p>
        </p:txBody>
      </p:sp>
      <p:pic>
        <p:nvPicPr>
          <p:cNvPr id="4" name="Picture 2" descr="http://www.thebluediamondgallery.com/pictures/capability.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82917" y="474664"/>
            <a:ext cx="2832433" cy="1793874"/>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8757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00" y="177800"/>
            <a:ext cx="7931150" cy="965201"/>
          </a:xfrm>
        </p:spPr>
        <p:txBody>
          <a:bodyPr>
            <a:normAutofit/>
          </a:bodyPr>
          <a:lstStyle/>
          <a:p>
            <a:r>
              <a:rPr lang="en-US" sz="5400" b="1" dirty="0" smtClean="0">
                <a:effectLst>
                  <a:outerShdw blurRad="38100" dist="38100" dir="2700000" algn="tl">
                    <a:srgbClr val="000000">
                      <a:alpha val="43137"/>
                    </a:srgbClr>
                  </a:outerShdw>
                </a:effectLst>
                <a:latin typeface="Blue Highway" panose="02010603020202020303" pitchFamily="2" charset="0"/>
              </a:rPr>
              <a:t>God is Able to…</a:t>
            </a:r>
            <a:endParaRPr lang="en-US" sz="5400" b="1" dirty="0">
              <a:effectLst>
                <a:outerShdw blurRad="38100" dist="38100" dir="2700000" algn="tl">
                  <a:srgbClr val="000000">
                    <a:alpha val="43137"/>
                  </a:srgbClr>
                </a:outerShdw>
              </a:effectLst>
              <a:latin typeface="Blue Highway" panose="02010603020202020303" pitchFamily="2" charset="0"/>
            </a:endParaRPr>
          </a:p>
        </p:txBody>
      </p:sp>
      <p:sp>
        <p:nvSpPr>
          <p:cNvPr id="3" name="Content Placeholder 2"/>
          <p:cNvSpPr>
            <a:spLocks noGrp="1"/>
          </p:cNvSpPr>
          <p:nvPr>
            <p:ph idx="1"/>
          </p:nvPr>
        </p:nvSpPr>
        <p:spPr>
          <a:xfrm>
            <a:off x="889000" y="1371601"/>
            <a:ext cx="7518400" cy="3200399"/>
          </a:xfrm>
        </p:spPr>
        <p:txBody>
          <a:bodyPr>
            <a:normAutofit lnSpcReduction="10000"/>
          </a:bodyPr>
          <a:lstStyle/>
          <a:p>
            <a:pPr marL="355600" indent="-355600"/>
            <a:r>
              <a:rPr lang="en-US" sz="3600" b="1" dirty="0" smtClean="0"/>
              <a:t>Give and sustain life</a:t>
            </a:r>
          </a:p>
          <a:p>
            <a:pPr marL="914400" lvl="1" indent="0">
              <a:buNone/>
            </a:pPr>
            <a:r>
              <a:rPr lang="en-US" sz="3200" i="1" dirty="0" smtClean="0"/>
              <a:t>Psalm 33:6-9</a:t>
            </a:r>
          </a:p>
          <a:p>
            <a:pPr marL="914400" indent="-355600"/>
            <a:r>
              <a:rPr lang="en-US" sz="3600" b="1" dirty="0" smtClean="0"/>
              <a:t>Save our souls</a:t>
            </a:r>
          </a:p>
          <a:p>
            <a:pPr marL="1320800" lvl="1" indent="0">
              <a:buNone/>
            </a:pPr>
            <a:r>
              <a:rPr lang="en-US" sz="3200" i="1" dirty="0" smtClean="0"/>
              <a:t>2 Corinthians 5:17-21</a:t>
            </a:r>
            <a:endParaRPr lang="en-US" sz="3200" b="1" dirty="0" smtClean="0"/>
          </a:p>
          <a:p>
            <a:pPr marL="1436688" indent="-355600"/>
            <a:r>
              <a:rPr lang="en-US" sz="3600" b="1" dirty="0" smtClean="0"/>
              <a:t>Deliver us</a:t>
            </a:r>
          </a:p>
          <a:p>
            <a:pPr marL="1828800" lvl="1" indent="0">
              <a:buNone/>
            </a:pPr>
            <a:r>
              <a:rPr lang="en-US" sz="3200" i="1" dirty="0" smtClean="0"/>
              <a:t>Daniel 3:28</a:t>
            </a:r>
            <a:endParaRPr lang="en-US" sz="3200" b="1" dirty="0" smtClean="0"/>
          </a:p>
        </p:txBody>
      </p:sp>
      <p:pic>
        <p:nvPicPr>
          <p:cNvPr id="4" name="Picture 2" descr="http://www.thebluediamondgallery.com/pictures/capability.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82917" y="474664"/>
            <a:ext cx="2832433" cy="1793874"/>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9937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1000"/>
                                        <p:tgtEl>
                                          <p:spTgt spid="3">
                                            <p:txEl>
                                              <p:pRg st="5" end="5"/>
                                            </p:txEl>
                                          </p:spTgt>
                                        </p:tgtEl>
                                      </p:cBhvr>
                                    </p:animEffect>
                                    <p:anim calcmode="lin" valueType="num">
                                      <p:cBhvr>
                                        <p:cTn id="1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00" y="177800"/>
            <a:ext cx="7931150" cy="965201"/>
          </a:xfrm>
        </p:spPr>
        <p:txBody>
          <a:bodyPr>
            <a:normAutofit/>
          </a:bodyPr>
          <a:lstStyle/>
          <a:p>
            <a:r>
              <a:rPr lang="en-US" sz="5400" b="1" dirty="0" smtClean="0">
                <a:effectLst>
                  <a:outerShdw blurRad="38100" dist="38100" dir="2700000" algn="tl">
                    <a:srgbClr val="000000">
                      <a:alpha val="43137"/>
                    </a:srgbClr>
                  </a:outerShdw>
                </a:effectLst>
                <a:latin typeface="Blue Highway" panose="02010603020202020303" pitchFamily="2" charset="0"/>
              </a:rPr>
              <a:t>God is Able to…</a:t>
            </a:r>
            <a:endParaRPr lang="en-US" sz="5400" b="1" dirty="0">
              <a:effectLst>
                <a:outerShdw blurRad="38100" dist="38100" dir="2700000" algn="tl">
                  <a:srgbClr val="000000">
                    <a:alpha val="43137"/>
                  </a:srgbClr>
                </a:outerShdw>
              </a:effectLst>
              <a:latin typeface="Blue Highway" panose="02010603020202020303" pitchFamily="2" charset="0"/>
            </a:endParaRPr>
          </a:p>
        </p:txBody>
      </p:sp>
      <p:sp>
        <p:nvSpPr>
          <p:cNvPr id="3" name="Content Placeholder 2"/>
          <p:cNvSpPr>
            <a:spLocks noGrp="1"/>
          </p:cNvSpPr>
          <p:nvPr>
            <p:ph idx="1"/>
          </p:nvPr>
        </p:nvSpPr>
        <p:spPr>
          <a:xfrm>
            <a:off x="889000" y="1371602"/>
            <a:ext cx="7518400" cy="4310742"/>
          </a:xfrm>
        </p:spPr>
        <p:txBody>
          <a:bodyPr>
            <a:normAutofit lnSpcReduction="10000"/>
          </a:bodyPr>
          <a:lstStyle/>
          <a:p>
            <a:pPr marL="355600" indent="-355600"/>
            <a:r>
              <a:rPr lang="en-US" sz="3600" b="1" dirty="0" smtClean="0"/>
              <a:t>Give and sustain life</a:t>
            </a:r>
          </a:p>
          <a:p>
            <a:pPr marL="914400" lvl="1" indent="0">
              <a:buNone/>
            </a:pPr>
            <a:r>
              <a:rPr lang="en-US" sz="3200" i="1" dirty="0" smtClean="0"/>
              <a:t>Psalm 33:6-9</a:t>
            </a:r>
          </a:p>
          <a:p>
            <a:pPr marL="914400" indent="-355600"/>
            <a:r>
              <a:rPr lang="en-US" sz="3600" b="1" dirty="0" smtClean="0"/>
              <a:t>Save our souls</a:t>
            </a:r>
          </a:p>
          <a:p>
            <a:pPr marL="1320800" lvl="1" indent="0">
              <a:buNone/>
            </a:pPr>
            <a:r>
              <a:rPr lang="en-US" sz="3200" i="1" dirty="0" smtClean="0"/>
              <a:t>2 Corinthians 5:17-21</a:t>
            </a:r>
            <a:endParaRPr lang="en-US" sz="3200" b="1" dirty="0" smtClean="0"/>
          </a:p>
          <a:p>
            <a:pPr marL="1436688" indent="-355600"/>
            <a:r>
              <a:rPr lang="en-US" sz="3600" b="1" dirty="0" smtClean="0"/>
              <a:t>Deliver us</a:t>
            </a:r>
          </a:p>
          <a:p>
            <a:pPr marL="1828800" lvl="1" indent="0">
              <a:buNone/>
            </a:pPr>
            <a:r>
              <a:rPr lang="en-US" sz="3200" i="1" dirty="0" smtClean="0"/>
              <a:t>Daniel 3:28</a:t>
            </a:r>
            <a:endParaRPr lang="en-US" sz="3200" b="1" dirty="0" smtClean="0"/>
          </a:p>
          <a:p>
            <a:pPr marL="2008188" indent="-355600"/>
            <a:r>
              <a:rPr lang="en-US" sz="3600" b="1" dirty="0" smtClean="0"/>
              <a:t>Reward us</a:t>
            </a:r>
          </a:p>
          <a:p>
            <a:pPr marL="2351088" lvl="1" indent="0">
              <a:buNone/>
            </a:pPr>
            <a:r>
              <a:rPr lang="en-US" sz="3200" i="1" dirty="0" smtClean="0"/>
              <a:t>2 Timothy 4:7-8</a:t>
            </a:r>
            <a:endParaRPr lang="en-US" sz="3200" b="1" dirty="0" smtClean="0"/>
          </a:p>
        </p:txBody>
      </p:sp>
      <p:pic>
        <p:nvPicPr>
          <p:cNvPr id="4" name="Picture 2" descr="http://www.thebluediamondgallery.com/pictures/capability.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82917" y="474664"/>
            <a:ext cx="2832433" cy="1793874"/>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3704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fade">
                                      <p:cBhvr>
                                        <p:cTn id="12" dur="1000"/>
                                        <p:tgtEl>
                                          <p:spTgt spid="3">
                                            <p:txEl>
                                              <p:pRg st="7" end="7"/>
                                            </p:txEl>
                                          </p:spTgt>
                                        </p:tgtEl>
                                      </p:cBhvr>
                                    </p:animEffect>
                                    <p:anim calcmode="lin" valueType="num">
                                      <p:cBhvr>
                                        <p:cTn id="1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00" y="177800"/>
            <a:ext cx="7931150" cy="965201"/>
          </a:xfrm>
        </p:spPr>
        <p:txBody>
          <a:bodyPr>
            <a:normAutofit/>
          </a:bodyPr>
          <a:lstStyle/>
          <a:p>
            <a:r>
              <a:rPr lang="en-US" sz="5400" b="1" dirty="0" smtClean="0">
                <a:effectLst>
                  <a:outerShdw blurRad="38100" dist="38100" dir="2700000" algn="tl">
                    <a:srgbClr val="000000">
                      <a:alpha val="43137"/>
                    </a:srgbClr>
                  </a:outerShdw>
                </a:effectLst>
                <a:latin typeface="Blue Highway" panose="02010603020202020303" pitchFamily="2" charset="0"/>
              </a:rPr>
              <a:t>God is Able to…</a:t>
            </a:r>
            <a:endParaRPr lang="en-US" sz="5400" b="1" dirty="0">
              <a:effectLst>
                <a:outerShdw blurRad="38100" dist="38100" dir="2700000" algn="tl">
                  <a:srgbClr val="000000">
                    <a:alpha val="43137"/>
                  </a:srgbClr>
                </a:outerShdw>
              </a:effectLst>
              <a:latin typeface="Blue Highway" panose="02010603020202020303" pitchFamily="2" charset="0"/>
            </a:endParaRPr>
          </a:p>
        </p:txBody>
      </p:sp>
      <p:sp>
        <p:nvSpPr>
          <p:cNvPr id="3" name="Content Placeholder 2"/>
          <p:cNvSpPr>
            <a:spLocks noGrp="1"/>
          </p:cNvSpPr>
          <p:nvPr>
            <p:ph idx="1"/>
          </p:nvPr>
        </p:nvSpPr>
        <p:spPr>
          <a:xfrm>
            <a:off x="889000" y="1371601"/>
            <a:ext cx="7518400" cy="5410199"/>
          </a:xfrm>
        </p:spPr>
        <p:txBody>
          <a:bodyPr>
            <a:normAutofit lnSpcReduction="10000"/>
          </a:bodyPr>
          <a:lstStyle/>
          <a:p>
            <a:pPr marL="355600" indent="-355600"/>
            <a:r>
              <a:rPr lang="en-US" sz="3600" b="1" dirty="0" smtClean="0"/>
              <a:t>Give and sustain life</a:t>
            </a:r>
          </a:p>
          <a:p>
            <a:pPr marL="914400" lvl="1" indent="0">
              <a:buNone/>
            </a:pPr>
            <a:r>
              <a:rPr lang="en-US" sz="3200" i="1" dirty="0" smtClean="0"/>
              <a:t>Psalm 33:6-9</a:t>
            </a:r>
          </a:p>
          <a:p>
            <a:pPr marL="914400" indent="-355600"/>
            <a:r>
              <a:rPr lang="en-US" sz="3600" b="1" dirty="0" smtClean="0"/>
              <a:t>Save our souls</a:t>
            </a:r>
          </a:p>
          <a:p>
            <a:pPr marL="1320800" lvl="1" indent="0">
              <a:buNone/>
            </a:pPr>
            <a:r>
              <a:rPr lang="en-US" sz="3200" i="1" dirty="0" smtClean="0"/>
              <a:t>2 Corinthians 5:17-21</a:t>
            </a:r>
            <a:endParaRPr lang="en-US" sz="3200" b="1" dirty="0" smtClean="0"/>
          </a:p>
          <a:p>
            <a:pPr marL="1436688" indent="-355600"/>
            <a:r>
              <a:rPr lang="en-US" sz="3600" b="1" dirty="0" smtClean="0"/>
              <a:t>Deliver us</a:t>
            </a:r>
          </a:p>
          <a:p>
            <a:pPr marL="1828800" lvl="1" indent="0">
              <a:buNone/>
            </a:pPr>
            <a:r>
              <a:rPr lang="en-US" sz="3200" i="1" dirty="0" smtClean="0"/>
              <a:t>Daniel 3:28</a:t>
            </a:r>
            <a:endParaRPr lang="en-US" sz="3200" b="1" dirty="0" smtClean="0"/>
          </a:p>
          <a:p>
            <a:pPr marL="2008188" indent="-355600"/>
            <a:r>
              <a:rPr lang="en-US" sz="3600" b="1" dirty="0" smtClean="0"/>
              <a:t>Reward us</a:t>
            </a:r>
          </a:p>
          <a:p>
            <a:pPr marL="2351088" lvl="1" indent="0">
              <a:buNone/>
            </a:pPr>
            <a:r>
              <a:rPr lang="en-US" sz="3200" i="1" dirty="0" smtClean="0"/>
              <a:t>2 Timothy 4:7-8</a:t>
            </a:r>
            <a:endParaRPr lang="en-US" sz="3200" b="1" dirty="0" smtClean="0"/>
          </a:p>
          <a:p>
            <a:pPr marL="2514600" indent="-355600"/>
            <a:r>
              <a:rPr lang="en-US" sz="3600" b="1" dirty="0" smtClean="0"/>
              <a:t>Mete </a:t>
            </a:r>
            <a:r>
              <a:rPr lang="en-US" sz="3600" b="1" dirty="0" smtClean="0"/>
              <a:t>out punishment</a:t>
            </a:r>
          </a:p>
          <a:p>
            <a:pPr marL="2857500" lvl="1" indent="0">
              <a:buNone/>
            </a:pPr>
            <a:r>
              <a:rPr lang="en-US" sz="3200" i="1" dirty="0" smtClean="0"/>
              <a:t>2 Thessalonians 1:8-9</a:t>
            </a:r>
            <a:endParaRPr lang="en-US" sz="3200" i="1" dirty="0"/>
          </a:p>
        </p:txBody>
      </p:sp>
      <p:pic>
        <p:nvPicPr>
          <p:cNvPr id="4" name="Picture 2" descr="http://www.thebluediamondgallery.com/pictures/capability.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82917" y="474664"/>
            <a:ext cx="2832433" cy="1793874"/>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1483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1000"/>
                                        <p:tgtEl>
                                          <p:spTgt spid="3">
                                            <p:txEl>
                                              <p:pRg st="8" end="8"/>
                                            </p:txEl>
                                          </p:spTgt>
                                        </p:tgtEl>
                                      </p:cBhvr>
                                    </p:animEffect>
                                    <p:anim calcmode="lin" valueType="num">
                                      <p:cBhvr>
                                        <p:cTn id="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9" end="9"/>
                                            </p:txEl>
                                          </p:spTgt>
                                        </p:tgtEl>
                                        <p:attrNameLst>
                                          <p:attrName>style.visibility</p:attrName>
                                        </p:attrNameLst>
                                      </p:cBhvr>
                                      <p:to>
                                        <p:strVal val="visible"/>
                                      </p:to>
                                    </p:set>
                                    <p:animEffect transition="in" filter="fade">
                                      <p:cBhvr>
                                        <p:cTn id="12" dur="1000"/>
                                        <p:tgtEl>
                                          <p:spTgt spid="3">
                                            <p:txEl>
                                              <p:pRg st="9" end="9"/>
                                            </p:txEl>
                                          </p:spTgt>
                                        </p:tgtEl>
                                      </p:cBhvr>
                                    </p:animEffect>
                                    <p:anim calcmode="lin" valueType="num">
                                      <p:cBhvr>
                                        <p:cTn id="1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0487" y="1843272"/>
            <a:ext cx="8075904" cy="4741257"/>
          </a:xfrm>
        </p:spPr>
        <p:txBody>
          <a:bodyPr anchor="t">
            <a:normAutofit/>
          </a:bodyPr>
          <a:lstStyle/>
          <a:p>
            <a:pPr algn="l"/>
            <a:r>
              <a:rPr lang="en-US" sz="4400" dirty="0" smtClean="0">
                <a:latin typeface="+mn-lt"/>
              </a:rPr>
              <a:t>   Always trust in</a:t>
            </a:r>
            <a:br>
              <a:rPr lang="en-US" sz="4400" dirty="0" smtClean="0">
                <a:latin typeface="+mn-lt"/>
              </a:rPr>
            </a:br>
            <a:r>
              <a:rPr lang="en-US" sz="4400" dirty="0" smtClean="0">
                <a:latin typeface="+mn-lt"/>
              </a:rPr>
              <a:t>    God, as he is</a:t>
            </a:r>
            <a:br>
              <a:rPr lang="en-US" sz="4400" dirty="0" smtClean="0">
                <a:latin typeface="+mn-lt"/>
              </a:rPr>
            </a:br>
            <a:r>
              <a:rPr lang="en-US" sz="4400" dirty="0" smtClean="0">
                <a:latin typeface="+mn-lt"/>
              </a:rPr>
              <a:t> capable of caring</a:t>
            </a:r>
            <a:br>
              <a:rPr lang="en-US" sz="4400" dirty="0" smtClean="0">
                <a:latin typeface="+mn-lt"/>
              </a:rPr>
            </a:br>
            <a:r>
              <a:rPr lang="en-US" sz="4400" dirty="0" smtClean="0">
                <a:latin typeface="+mn-lt"/>
              </a:rPr>
              <a:t>        for your</a:t>
            </a:r>
            <a:br>
              <a:rPr lang="en-US" sz="4400" dirty="0" smtClean="0">
                <a:latin typeface="+mn-lt"/>
              </a:rPr>
            </a:br>
            <a:r>
              <a:rPr lang="en-US" sz="4400" dirty="0" smtClean="0">
                <a:latin typeface="+mn-lt"/>
              </a:rPr>
              <a:t>      every need!</a:t>
            </a:r>
            <a:br>
              <a:rPr lang="en-US" sz="4400" dirty="0" smtClean="0">
                <a:latin typeface="+mn-lt"/>
              </a:rPr>
            </a:br>
            <a:r>
              <a:rPr lang="en-US" sz="3200" dirty="0">
                <a:latin typeface="+mn-lt"/>
              </a:rPr>
              <a:t/>
            </a:r>
            <a:br>
              <a:rPr lang="en-US" sz="3200" dirty="0">
                <a:latin typeface="+mn-lt"/>
              </a:rPr>
            </a:br>
            <a:r>
              <a:rPr lang="en-US" sz="3200" dirty="0" smtClean="0">
                <a:latin typeface="+mn-lt"/>
              </a:rPr>
              <a:t>                   </a:t>
            </a:r>
            <a:r>
              <a:rPr lang="en-US" sz="7200" dirty="0" smtClean="0">
                <a:latin typeface="Blue Highway" panose="02010603020202020303" pitchFamily="2" charset="0"/>
              </a:rPr>
              <a:t>(Psalm 62:8-12)</a:t>
            </a:r>
            <a:endParaRPr lang="en-US" sz="7200" dirty="0">
              <a:latin typeface="Blue Highway" panose="02010603020202020303" pitchFamily="2" charset="0"/>
            </a:endParaRPr>
          </a:p>
        </p:txBody>
      </p:sp>
      <p:pic>
        <p:nvPicPr>
          <p:cNvPr id="1026" name="Picture 2" descr="http://www.thebluediamondgallery.com/pictures/capability.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06641" y="1507233"/>
            <a:ext cx="3689750" cy="2336842"/>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
        <p:nvSpPr>
          <p:cNvPr id="4" name="Rectangle 3"/>
          <p:cNvSpPr/>
          <p:nvPr/>
        </p:nvSpPr>
        <p:spPr>
          <a:xfrm>
            <a:off x="489857" y="183794"/>
            <a:ext cx="6110905" cy="1323439"/>
          </a:xfrm>
          <a:prstGeom prst="rect">
            <a:avLst/>
          </a:prstGeom>
          <a:noFill/>
        </p:spPr>
        <p:txBody>
          <a:bodyPr wrap="square" lIns="91440" tIns="45720" rIns="91440" bIns="45720">
            <a:spAutoFit/>
          </a:bodyPr>
          <a:lstStyle/>
          <a:p>
            <a:r>
              <a:rPr lang="en-US" sz="8000" b="1" cap="small"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Blue Highway" panose="02010603020202020303" pitchFamily="2" charset="0"/>
              </a:rPr>
              <a:t>Conclusion</a:t>
            </a:r>
            <a:endParaRPr lang="en-US" sz="8000" b="1" cap="small"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88655616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TotalTime>
  <Words>1113</Words>
  <Application>Microsoft Office PowerPoint</Application>
  <PresentationFormat>On-screen Show (4:3)</PresentationFormat>
  <Paragraphs>81</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Blue Highway</vt:lpstr>
      <vt:lpstr>Calibri</vt:lpstr>
      <vt:lpstr>Calibri Light</vt:lpstr>
      <vt:lpstr>Office Theme</vt:lpstr>
      <vt:lpstr>Daniel 3:13-18</vt:lpstr>
      <vt:lpstr>God is Able to…</vt:lpstr>
      <vt:lpstr>God is Able to…</vt:lpstr>
      <vt:lpstr>God is Able to…</vt:lpstr>
      <vt:lpstr>God is Able to…</vt:lpstr>
      <vt:lpstr>God is Able to…</vt:lpstr>
      <vt:lpstr>   Always trust in     God, as he is  capable of caring         for your       every need!                     (Psalm 62:8-12)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Daniel 3:13-18</dc:title>
  <dc:creator>Stan Cox</dc:creator>
  <cp:lastModifiedBy>Stan Cox</cp:lastModifiedBy>
  <cp:revision>9</cp:revision>
  <dcterms:created xsi:type="dcterms:W3CDTF">2015-12-29T16:04:45Z</dcterms:created>
  <dcterms:modified xsi:type="dcterms:W3CDTF">2016-01-10T21:10:05Z</dcterms:modified>
</cp:coreProperties>
</file>