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0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57092" autoAdjust="0"/>
  </p:normalViewPr>
  <p:slideViewPr>
    <p:cSldViewPr snapToGrid="0">
      <p:cViewPr varScale="1">
        <p:scale>
          <a:sx n="39" d="100"/>
          <a:sy n="39" d="100"/>
        </p:scale>
        <p:origin x="222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4AE51-507B-40DC-98E4-E377CF5A589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7D450-915A-4B83-8EC5-06E75A1FC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36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version=NKJV&amp;search=Acts%2020#fen-NKJV-27655c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version=NKJV&amp;search=1%20Peter%204#fen-NKJV-30461d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version=NKJV&amp;search=Acts%202#fen-NKJV-26997h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version=NKJV&amp;search=2%20John%201#fen-NKJV-30655d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(Ephesians 3:10-11), </a:t>
            </a:r>
            <a:r>
              <a:rPr lang="en-US" i="1" dirty="0" smtClean="0"/>
              <a:t>“to the intent that now the manifold wisdom of God might be made known by the church to the principalities and powers in the heavenly places, </a:t>
            </a:r>
            <a:r>
              <a:rPr lang="en-US" i="1" baseline="30000" dirty="0" smtClean="0"/>
              <a:t>11 </a:t>
            </a:r>
            <a:r>
              <a:rPr lang="en-US" i="1" dirty="0" smtClean="0"/>
              <a:t>according to the eternal purpose which He accomplished in Christ Jesus our Lord…”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7D450-915A-4B83-8EC5-06E75A1FC8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66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(Acts 20:28), </a:t>
            </a:r>
            <a:r>
              <a:rPr lang="en-US" i="1" dirty="0" smtClean="0"/>
              <a:t>“Therefore take heed to yourselves and to all the flock, among which the Holy Spirit has made you overseers, to shepherd the church of God</a:t>
            </a:r>
            <a:r>
              <a:rPr lang="en-US" i="1" baseline="30000" dirty="0" smtClean="0"/>
              <a:t>[</a:t>
            </a:r>
            <a:r>
              <a:rPr lang="en-US" i="1" baseline="30000" dirty="0" smtClean="0">
                <a:hlinkClick r:id="rId3" tooltip="See footnote c"/>
              </a:rPr>
              <a:t>c</a:t>
            </a:r>
            <a:r>
              <a:rPr lang="en-US" i="1" baseline="30000" dirty="0" smtClean="0"/>
              <a:t>]</a:t>
            </a:r>
            <a:r>
              <a:rPr lang="en-US" i="1" dirty="0" smtClean="0"/>
              <a:t> which He purchased with His own blood.”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7D450-915A-4B83-8EC5-06E75A1FC8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65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(Matthew 16:15-18), </a:t>
            </a:r>
            <a:r>
              <a:rPr lang="en-US" i="1" dirty="0" smtClean="0"/>
              <a:t>“He said to them, “But who do you say that I am?” </a:t>
            </a:r>
            <a:r>
              <a:rPr lang="en-US" i="1" baseline="30000" dirty="0" smtClean="0"/>
              <a:t>16 </a:t>
            </a:r>
            <a:r>
              <a:rPr lang="en-US" i="1" dirty="0" smtClean="0"/>
              <a:t>Simon Peter answered and said, “You are the Christ, the Son of the living God.” </a:t>
            </a:r>
            <a:r>
              <a:rPr lang="en-US" i="1" baseline="30000" dirty="0" smtClean="0"/>
              <a:t>17 </a:t>
            </a:r>
            <a:r>
              <a:rPr lang="en-US" i="1" dirty="0" smtClean="0"/>
              <a:t>Jesus answered and said to him, “Blessed are you, Simon Bar-Jonah, for flesh and blood has not revealed this to you, but My Father who is in heaven. </a:t>
            </a:r>
            <a:r>
              <a:rPr lang="en-US" i="1" baseline="30000" dirty="0" smtClean="0"/>
              <a:t>18 </a:t>
            </a:r>
            <a:r>
              <a:rPr lang="en-US" i="1" dirty="0" smtClean="0"/>
              <a:t>And I also say to you that you are Peter, and on this rock I will build My church, and the gates of Hades shall not prevail against it.”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7D450-915A-4B83-8EC5-06E75A1FC8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02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? </a:t>
            </a:r>
            <a:r>
              <a:rPr lang="en-US" b="1" dirty="0" smtClean="0"/>
              <a:t>(Isaiah</a:t>
            </a:r>
            <a:r>
              <a:rPr lang="en-US" b="1" baseline="0" dirty="0" smtClean="0"/>
              <a:t> 62:2), </a:t>
            </a:r>
            <a:r>
              <a:rPr lang="en-US" i="1" baseline="0" dirty="0" smtClean="0"/>
              <a:t>“</a:t>
            </a:r>
            <a:r>
              <a:rPr lang="en-US" i="1" dirty="0" smtClean="0"/>
              <a:t>The Gentiles shall see your righteousness, And all kings your glory. You shall be called by a new name, Which the mouth of the </a:t>
            </a:r>
            <a:r>
              <a:rPr lang="en-US" i="1" cap="small" dirty="0" smtClean="0">
                <a:effectLst/>
              </a:rPr>
              <a:t>Lord</a:t>
            </a:r>
            <a:r>
              <a:rPr lang="en-US" i="1" dirty="0" smtClean="0"/>
              <a:t> will name.”</a:t>
            </a:r>
          </a:p>
          <a:p>
            <a:endParaRPr lang="en-US" dirty="0" smtClean="0"/>
          </a:p>
          <a:p>
            <a:r>
              <a:rPr lang="en-US" b="1" dirty="0" smtClean="0"/>
              <a:t>(Acts 11:25-26),</a:t>
            </a:r>
            <a:r>
              <a:rPr lang="en-US" b="1" baseline="0" dirty="0" smtClean="0"/>
              <a:t> </a:t>
            </a:r>
            <a:r>
              <a:rPr lang="en-US" i="1" baseline="0" dirty="0" smtClean="0"/>
              <a:t>“</a:t>
            </a:r>
            <a:r>
              <a:rPr lang="en-US" i="1" dirty="0" smtClean="0"/>
              <a:t>Then Barnabas departed for Tarsus to seek Saul. </a:t>
            </a:r>
            <a:r>
              <a:rPr lang="en-US" i="1" baseline="30000" dirty="0" smtClean="0"/>
              <a:t>26 </a:t>
            </a:r>
            <a:r>
              <a:rPr lang="en-US" i="1" dirty="0" smtClean="0"/>
              <a:t>And when he had found him, he brought him to Antioch. So it was that for a whole year they assembled with the church and taught a great many people. And the disciples were first called Christians in Antioch.”</a:t>
            </a:r>
          </a:p>
          <a:p>
            <a:endParaRPr lang="en-US" dirty="0" smtClean="0"/>
          </a:p>
          <a:p>
            <a:r>
              <a:rPr lang="en-US" b="1" dirty="0" smtClean="0"/>
              <a:t>(1</a:t>
            </a:r>
            <a:r>
              <a:rPr lang="en-US" b="1" baseline="0" dirty="0" smtClean="0"/>
              <a:t> Peter 4:14-16), </a:t>
            </a:r>
            <a:r>
              <a:rPr lang="en-US" i="1" baseline="0" dirty="0" smtClean="0"/>
              <a:t>“</a:t>
            </a:r>
            <a:r>
              <a:rPr lang="en-US" i="1" dirty="0" smtClean="0"/>
              <a:t>If you are reproached for the name of Christ, blessed are you, for the Spirit of glory and of God rests upon you.</a:t>
            </a:r>
            <a:r>
              <a:rPr lang="en-US" i="1" baseline="30000" dirty="0" smtClean="0"/>
              <a:t>[</a:t>
            </a:r>
            <a:r>
              <a:rPr lang="en-US" i="1" baseline="30000" dirty="0" smtClean="0">
                <a:hlinkClick r:id="rId3" tooltip="See footnote d"/>
              </a:rPr>
              <a:t>d</a:t>
            </a:r>
            <a:r>
              <a:rPr lang="en-US" i="1" baseline="30000" dirty="0" smtClean="0"/>
              <a:t>]</a:t>
            </a:r>
            <a:r>
              <a:rPr lang="en-US" i="1" dirty="0" smtClean="0"/>
              <a:t> On their part He is blasphemed, but on your part He is glorified. </a:t>
            </a:r>
            <a:r>
              <a:rPr lang="en-US" i="1" baseline="30000" dirty="0" smtClean="0"/>
              <a:t>15 </a:t>
            </a:r>
            <a:r>
              <a:rPr lang="en-US" i="1" dirty="0" smtClean="0"/>
              <a:t>But let none of you suffer as a murderer, a thief, an evildoer, or as a busybody in other people’s matters. </a:t>
            </a:r>
            <a:r>
              <a:rPr lang="en-US" i="1" baseline="30000" dirty="0" smtClean="0"/>
              <a:t>16 </a:t>
            </a:r>
            <a:r>
              <a:rPr lang="en-US" i="1" dirty="0" smtClean="0"/>
              <a:t>Yet if anyone suffers as a Christian, let him not be ashamed, but let him glorify God in this matter.”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7D450-915A-4B83-8EC5-06E75A1FC8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78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(Acts 2:46-47), </a:t>
            </a:r>
            <a:r>
              <a:rPr lang="en-US" i="1" dirty="0" smtClean="0"/>
              <a:t>“So continuing daily with one accord in the temple, and breaking bread from house to house, they ate their food with gladness and simplicity of heart, </a:t>
            </a:r>
            <a:r>
              <a:rPr lang="en-US" i="1" baseline="30000" dirty="0" smtClean="0"/>
              <a:t>47 </a:t>
            </a:r>
            <a:r>
              <a:rPr lang="en-US" i="1" dirty="0" smtClean="0"/>
              <a:t>praising God and having favor with all the people. And the Lord added to the church</a:t>
            </a:r>
            <a:r>
              <a:rPr lang="en-US" i="1" baseline="30000" dirty="0" smtClean="0"/>
              <a:t>[</a:t>
            </a:r>
            <a:r>
              <a:rPr lang="en-US" i="1" baseline="30000" dirty="0" smtClean="0">
                <a:hlinkClick r:id="rId3" tooltip="See footnote h"/>
              </a:rPr>
              <a:t>h</a:t>
            </a:r>
            <a:r>
              <a:rPr lang="en-US" i="1" baseline="30000" dirty="0" smtClean="0"/>
              <a:t>]</a:t>
            </a:r>
            <a:r>
              <a:rPr lang="en-US" i="1" dirty="0" smtClean="0"/>
              <a:t> daily those who were being saved.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7D450-915A-4B83-8EC5-06E75A1FC8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40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(2 John 9-11), </a:t>
            </a:r>
            <a:r>
              <a:rPr lang="en-US" i="1" dirty="0" smtClean="0"/>
              <a:t>“Whoever transgresses</a:t>
            </a:r>
            <a:r>
              <a:rPr lang="en-US" i="1" baseline="30000" dirty="0" smtClean="0"/>
              <a:t>[</a:t>
            </a:r>
            <a:r>
              <a:rPr lang="en-US" i="1" baseline="30000" dirty="0" smtClean="0">
                <a:hlinkClick r:id="rId3" tooltip="See footnote d"/>
              </a:rPr>
              <a:t>d</a:t>
            </a:r>
            <a:r>
              <a:rPr lang="en-US" i="1" baseline="30000" dirty="0" smtClean="0"/>
              <a:t>]</a:t>
            </a:r>
            <a:r>
              <a:rPr lang="en-US" i="1" dirty="0" smtClean="0"/>
              <a:t> and does not abide in the doctrine of Christ does not have God. He who abides in the doctrine of Christ has both the Father and the Son. </a:t>
            </a:r>
            <a:r>
              <a:rPr lang="en-US" i="1" baseline="30000" dirty="0" smtClean="0"/>
              <a:t>10 </a:t>
            </a:r>
            <a:r>
              <a:rPr lang="en-US" i="1" dirty="0" smtClean="0"/>
              <a:t>If anyone comes to you and does not bring this doctrine, do not receive him into your house nor greet him; </a:t>
            </a:r>
            <a:r>
              <a:rPr lang="en-US" i="1" baseline="30000" dirty="0" smtClean="0"/>
              <a:t>11 </a:t>
            </a:r>
            <a:r>
              <a:rPr lang="en-US" i="1" dirty="0" smtClean="0"/>
              <a:t>for he who greets him shares in his evil deeds.”</a:t>
            </a:r>
          </a:p>
          <a:p>
            <a:endParaRPr lang="en-US" i="1" dirty="0" smtClean="0"/>
          </a:p>
          <a:p>
            <a:r>
              <a:rPr lang="en-US" b="1" i="0" dirty="0" smtClean="0"/>
              <a:t>(Galatians</a:t>
            </a:r>
            <a:r>
              <a:rPr lang="en-US" b="1" i="0" baseline="0" dirty="0" smtClean="0"/>
              <a:t> 1:11-12), </a:t>
            </a:r>
            <a:r>
              <a:rPr lang="en-US" i="1" baseline="0" dirty="0" smtClean="0"/>
              <a:t>“</a:t>
            </a:r>
            <a:r>
              <a:rPr lang="en-US" i="1" dirty="0" smtClean="0"/>
              <a:t>But I make known to you, brethren, that the gospel which was preached by me is not according to man. </a:t>
            </a:r>
            <a:r>
              <a:rPr lang="en-US" i="1" baseline="30000" dirty="0" smtClean="0"/>
              <a:t>12 </a:t>
            </a:r>
            <a:r>
              <a:rPr lang="en-US" i="1" dirty="0" smtClean="0"/>
              <a:t>For I neither received it from man, nor was I taught it, but it came through the revelation of Jesus Christ.”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7D450-915A-4B83-8EC5-06E75A1FC8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79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40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08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54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1561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535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53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042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33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3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2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5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621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10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32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34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12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2482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2"/>
            <a:ext cx="6620968" cy="1658470"/>
          </a:xfrm>
        </p:spPr>
        <p:txBody>
          <a:bodyPr/>
          <a:lstStyle/>
          <a:p>
            <a:r>
              <a:rPr lang="en-US" sz="8000" dirty="0" smtClean="0">
                <a:latin typeface="Algerian" panose="04020705040A02060702" pitchFamily="82" charset="0"/>
              </a:rPr>
              <a:t>The Church</a:t>
            </a:r>
            <a:endParaRPr lang="en-US" sz="80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7742" y="3849533"/>
            <a:ext cx="5537586" cy="86142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Man didn’t do it!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885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974" y="237565"/>
            <a:ext cx="7055380" cy="140053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lgerian" panose="04020705040A02060702" pitchFamily="82" charset="0"/>
              </a:rPr>
              <a:t>You should know that man did not…</a:t>
            </a:r>
            <a:endParaRPr lang="en-US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974" y="1775012"/>
            <a:ext cx="8256614" cy="47064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Purpose the church </a:t>
            </a:r>
            <a:r>
              <a:rPr lang="en-US" sz="3200" dirty="0" smtClean="0"/>
              <a:t>(Ephesians 3:10-11)</a:t>
            </a:r>
          </a:p>
        </p:txBody>
      </p:sp>
    </p:spTree>
    <p:extLst>
      <p:ext uri="{BB962C8B-B14F-4D97-AF65-F5344CB8AC3E}">
        <p14:creationId xmlns:p14="http://schemas.microsoft.com/office/powerpoint/2010/main" val="213404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974" y="237565"/>
            <a:ext cx="7055380" cy="140053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lgerian" panose="04020705040A02060702" pitchFamily="82" charset="0"/>
              </a:rPr>
              <a:t>You should know that man did not…</a:t>
            </a:r>
            <a:endParaRPr lang="en-US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974" y="1775012"/>
            <a:ext cx="8256614" cy="47064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Purpose the church </a:t>
            </a:r>
            <a:r>
              <a:rPr lang="en-US" sz="3200" dirty="0" smtClean="0"/>
              <a:t>(Ephesians 3:10-11)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Purchase the church </a:t>
            </a:r>
            <a:r>
              <a:rPr lang="en-US" sz="3200" dirty="0" smtClean="0"/>
              <a:t>(Acts 20:28)</a:t>
            </a:r>
          </a:p>
        </p:txBody>
      </p:sp>
    </p:spTree>
    <p:extLst>
      <p:ext uri="{BB962C8B-B14F-4D97-AF65-F5344CB8AC3E}">
        <p14:creationId xmlns:p14="http://schemas.microsoft.com/office/powerpoint/2010/main" val="399580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974" y="237565"/>
            <a:ext cx="7055380" cy="140053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lgerian" panose="04020705040A02060702" pitchFamily="82" charset="0"/>
              </a:rPr>
              <a:t>You should know that man did not…</a:t>
            </a:r>
            <a:endParaRPr lang="en-US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974" y="1775012"/>
            <a:ext cx="8256614" cy="47064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Purpose the church </a:t>
            </a:r>
            <a:r>
              <a:rPr lang="en-US" sz="3200" dirty="0" smtClean="0"/>
              <a:t>(Ephesians 3:10-11)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Purchase the church </a:t>
            </a:r>
            <a:r>
              <a:rPr lang="en-US" sz="3200" dirty="0" smtClean="0"/>
              <a:t>(Acts 20:28)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Build the church </a:t>
            </a:r>
            <a:r>
              <a:rPr lang="en-US" sz="3200" dirty="0" smtClean="0"/>
              <a:t>(Matthew 16:18)</a:t>
            </a:r>
          </a:p>
        </p:txBody>
      </p:sp>
    </p:spTree>
    <p:extLst>
      <p:ext uri="{BB962C8B-B14F-4D97-AF65-F5344CB8AC3E}">
        <p14:creationId xmlns:p14="http://schemas.microsoft.com/office/powerpoint/2010/main" val="53614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974" y="237565"/>
            <a:ext cx="7055380" cy="140053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lgerian" panose="04020705040A02060702" pitchFamily="82" charset="0"/>
              </a:rPr>
              <a:t>You should know that man did not…</a:t>
            </a:r>
            <a:endParaRPr lang="en-US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974" y="1775012"/>
            <a:ext cx="8256614" cy="47064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Purpose the church </a:t>
            </a:r>
            <a:r>
              <a:rPr lang="en-US" sz="3200" dirty="0" smtClean="0"/>
              <a:t>(Ephesians 3:10-11)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Purchase the church </a:t>
            </a:r>
            <a:r>
              <a:rPr lang="en-US" sz="3200" dirty="0" smtClean="0"/>
              <a:t>(Acts 20:28)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Build the church </a:t>
            </a:r>
            <a:r>
              <a:rPr lang="en-US" sz="3200" dirty="0" smtClean="0"/>
              <a:t>(Matthew 16:18)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Name its people </a:t>
            </a:r>
            <a:r>
              <a:rPr lang="en-US" sz="3200" dirty="0" smtClean="0"/>
              <a:t>(Acts 11:26;                  cf. 1 Peter 4:14-16).</a:t>
            </a:r>
          </a:p>
        </p:txBody>
      </p:sp>
    </p:spTree>
    <p:extLst>
      <p:ext uri="{BB962C8B-B14F-4D97-AF65-F5344CB8AC3E}">
        <p14:creationId xmlns:p14="http://schemas.microsoft.com/office/powerpoint/2010/main" val="399194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974" y="237565"/>
            <a:ext cx="7055380" cy="140053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lgerian" panose="04020705040A02060702" pitchFamily="82" charset="0"/>
              </a:rPr>
              <a:t>You should know that man did not…</a:t>
            </a:r>
            <a:endParaRPr lang="en-US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974" y="1775012"/>
            <a:ext cx="8256614" cy="47064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Purpose the church </a:t>
            </a:r>
            <a:r>
              <a:rPr lang="en-US" sz="3200" dirty="0" smtClean="0"/>
              <a:t>(Ephesians 3:10-11)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Purchase the church </a:t>
            </a:r>
            <a:r>
              <a:rPr lang="en-US" sz="3200" dirty="0" smtClean="0"/>
              <a:t>(Acts 20:28)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Build the church </a:t>
            </a:r>
            <a:r>
              <a:rPr lang="en-US" sz="3200" dirty="0" smtClean="0"/>
              <a:t>(Matthew 16:18)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Name its people </a:t>
            </a:r>
            <a:r>
              <a:rPr lang="en-US" sz="3200" dirty="0"/>
              <a:t>(Acts 11:26;                  cf. 1 Peter 4:14-16).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Add to the church </a:t>
            </a:r>
            <a:r>
              <a:rPr lang="en-US" sz="3200" dirty="0" smtClean="0"/>
              <a:t>(Acts 2:47)</a:t>
            </a:r>
          </a:p>
        </p:txBody>
      </p:sp>
    </p:spTree>
    <p:extLst>
      <p:ext uri="{BB962C8B-B14F-4D97-AF65-F5344CB8AC3E}">
        <p14:creationId xmlns:p14="http://schemas.microsoft.com/office/powerpoint/2010/main" val="122878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974" y="237565"/>
            <a:ext cx="7055380" cy="140053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lgerian" panose="04020705040A02060702" pitchFamily="82" charset="0"/>
              </a:rPr>
              <a:t>You should know that man did not…</a:t>
            </a:r>
            <a:endParaRPr lang="en-US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974" y="1775012"/>
            <a:ext cx="8256614" cy="47064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Purpose the church </a:t>
            </a:r>
            <a:r>
              <a:rPr lang="en-US" sz="3200" dirty="0" smtClean="0"/>
              <a:t>(Ephesians 3:10-11)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Purchase the church </a:t>
            </a:r>
            <a:r>
              <a:rPr lang="en-US" sz="3200" dirty="0" smtClean="0"/>
              <a:t>(Acts 20:28)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Build the church </a:t>
            </a:r>
            <a:r>
              <a:rPr lang="en-US" sz="3200" dirty="0" smtClean="0"/>
              <a:t>(Matthew 16:18)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Name its people </a:t>
            </a:r>
            <a:r>
              <a:rPr lang="en-US" sz="3200" dirty="0"/>
              <a:t>(Acts 11:26;                  cf. 1 Peter 4:14-16).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Add to the church </a:t>
            </a:r>
            <a:r>
              <a:rPr lang="en-US" sz="3200" dirty="0" smtClean="0"/>
              <a:t>(Acts 2:47)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Give the church its doctrine                 </a:t>
            </a:r>
            <a:r>
              <a:rPr lang="en-US" sz="3200" dirty="0" smtClean="0"/>
              <a:t>(2 John 9-11; Galatians 1:11)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690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3172" y="360408"/>
            <a:ext cx="6620968" cy="1196543"/>
          </a:xfrm>
        </p:spPr>
        <p:txBody>
          <a:bodyPr/>
          <a:lstStyle/>
          <a:p>
            <a:r>
              <a:rPr lang="en-US" sz="8000" dirty="0" smtClean="0">
                <a:latin typeface="Algerian" panose="04020705040A02060702" pitchFamily="82" charset="0"/>
              </a:rPr>
              <a:t>Conclusion</a:t>
            </a:r>
            <a:endParaRPr lang="en-US" sz="80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5232" y="1902941"/>
            <a:ext cx="5930096" cy="4226010"/>
          </a:xfrm>
        </p:spPr>
        <p:txBody>
          <a:bodyPr>
            <a:normAutofit/>
          </a:bodyPr>
          <a:lstStyle/>
          <a:p>
            <a:pPr algn="ctr"/>
            <a:r>
              <a:rPr lang="en-US" sz="4400" cap="small" dirty="0" smtClean="0">
                <a:solidFill>
                  <a:schemeClr val="tx1"/>
                </a:solidFill>
              </a:rPr>
              <a:t>The fact that the Lord put so much effort into His church is an indication of its importance!</a:t>
            </a:r>
            <a:endParaRPr lang="en-US" sz="4400" cap="smal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018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476</Words>
  <Application>Microsoft Office PowerPoint</Application>
  <PresentationFormat>On-screen Show (4:3)</PresentationFormat>
  <Paragraphs>49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Algerian</vt:lpstr>
      <vt:lpstr>Arial</vt:lpstr>
      <vt:lpstr>Calibri</vt:lpstr>
      <vt:lpstr>Century Gothic</vt:lpstr>
      <vt:lpstr>Wingdings</vt:lpstr>
      <vt:lpstr>Wingdings 3</vt:lpstr>
      <vt:lpstr>Ion</vt:lpstr>
      <vt:lpstr>The Church</vt:lpstr>
      <vt:lpstr>You should know that man did not…</vt:lpstr>
      <vt:lpstr>You should know that man did not…</vt:lpstr>
      <vt:lpstr>You should know that man did not…</vt:lpstr>
      <vt:lpstr>You should know that man did not…</vt:lpstr>
      <vt:lpstr>You should know that man did not…</vt:lpstr>
      <vt:lpstr>You should know that man did not…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</dc:title>
  <dc:creator>Stan Cox</dc:creator>
  <cp:lastModifiedBy>Stan Cox</cp:lastModifiedBy>
  <cp:revision>4</cp:revision>
  <dcterms:created xsi:type="dcterms:W3CDTF">2015-04-19T20:40:51Z</dcterms:created>
  <dcterms:modified xsi:type="dcterms:W3CDTF">2015-04-19T21:12:38Z</dcterms:modified>
</cp:coreProperties>
</file>