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454" autoAdjust="0"/>
  </p:normalViewPr>
  <p:slideViewPr>
    <p:cSldViewPr snapToGrid="0">
      <p:cViewPr varScale="1">
        <p:scale>
          <a:sx n="49" d="100"/>
          <a:sy n="49" d="100"/>
        </p:scale>
        <p:origin x="19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E255-C78F-431D-90B2-FA327AE359AF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02EA-01A9-415F-851E-E79FE70B3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02EA-01A9-415F-851E-E79FE70B3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Sinner’s Prayer is of recent origin</a:t>
            </a:r>
            <a:r>
              <a:rPr lang="en-US" baseline="0" dirty="0" smtClean="0"/>
              <a:t> and had its roots in the reformation movement among evangelicals.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fact, evidence suggests it is a modification of the old “mourner’s bench”, practiced in tent meetings in the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</a:t>
            </a:r>
            <a:r>
              <a:rPr lang="en-US" baseline="0" smtClean="0"/>
              <a:t>19</a:t>
            </a:r>
            <a:r>
              <a:rPr lang="en-US" baseline="30000" smtClean="0"/>
              <a:t>th</a:t>
            </a:r>
            <a:r>
              <a:rPr lang="en-US" baseline="0" smtClean="0"/>
              <a:t> century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02EA-01A9-415F-851E-E79FE70B3B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0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27ED-CA12-4440-90E3-5315289A9825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46FB-350D-4E83-A0BF-757D309E0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18" y="510987"/>
            <a:ext cx="4894730" cy="2259108"/>
          </a:xfrm>
        </p:spPr>
        <p:txBody>
          <a:bodyPr>
            <a:normAutofit/>
          </a:bodyPr>
          <a:lstStyle/>
          <a:p>
            <a:r>
              <a:rPr lang="en-US" sz="5300" dirty="0" smtClean="0"/>
              <a:t>The Cowboy Bible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3100" dirty="0" smtClean="0"/>
              <a:t>and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4800" dirty="0" smtClean="0"/>
              <a:t>Plan of Salvation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71" y="3267634"/>
            <a:ext cx="2864224" cy="2904565"/>
          </a:xfrm>
        </p:spPr>
        <p:txBody>
          <a:bodyPr/>
          <a:lstStyle/>
          <a:p>
            <a:r>
              <a:rPr lang="en-US" dirty="0" smtClean="0"/>
              <a:t>Comparing God’s way</a:t>
            </a:r>
          </a:p>
          <a:p>
            <a:r>
              <a:rPr lang="en-US" sz="2800" dirty="0" smtClean="0"/>
              <a:t>to the</a:t>
            </a:r>
          </a:p>
          <a:p>
            <a:r>
              <a:rPr lang="en-US" dirty="0" smtClean="0"/>
              <a:t>“Cowboy”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93" y="1640541"/>
            <a:ext cx="3201315" cy="4678082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61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3160052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Romans 3:23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1077218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For </a:t>
            </a:r>
            <a:r>
              <a:rPr lang="en-US" sz="3200" u="sng" dirty="0" smtClean="0"/>
              <a:t>all have sinned </a:t>
            </a:r>
            <a:r>
              <a:rPr lang="en-US" sz="3200" dirty="0" smtClean="0"/>
              <a:t>and                                       fall short of the glory of God.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81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4087899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Corinthians 5:21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2062103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For </a:t>
            </a:r>
            <a:r>
              <a:rPr lang="en-US" sz="3200" u="sng" dirty="0" smtClean="0"/>
              <a:t>He made Him who knew                             no sin </a:t>
            </a:r>
            <a:r>
              <a:rPr lang="en-US" sz="3200" i="1" u="sng" dirty="0" smtClean="0"/>
              <a:t>to be</a:t>
            </a:r>
            <a:r>
              <a:rPr lang="en-US" sz="3200" u="sng" dirty="0" smtClean="0"/>
              <a:t> sin for us</a:t>
            </a:r>
            <a:r>
              <a:rPr lang="en-US" sz="3200" dirty="0" smtClean="0"/>
              <a:t>, that we                              might become the righteousness of God in Him.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04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4827494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Corinthians 5:20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2554545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Now then, we are                                 ambassadors for Christ, as                                though God were pleading through us: we implore </a:t>
            </a:r>
            <a:r>
              <a:rPr lang="en-US" sz="3200" i="1" dirty="0" smtClean="0"/>
              <a:t>you</a:t>
            </a:r>
            <a:r>
              <a:rPr lang="en-US" sz="3200" dirty="0" smtClean="0"/>
              <a:t> on Christ’s behalf, </a:t>
            </a:r>
            <a:r>
              <a:rPr lang="en-US" sz="3200" u="sng" dirty="0" smtClean="0"/>
              <a:t>be reconciled to God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85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5620872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871883" y="1167319"/>
            <a:ext cx="4034755" cy="4124527"/>
          </a:xfrm>
          <a:prstGeom prst="actionButtonHelp">
            <a:avLst/>
          </a:prstGeom>
          <a:solidFill>
            <a:srgbClr val="FFFF00">
              <a:alpha val="75000"/>
            </a:srgb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4" y="228599"/>
            <a:ext cx="7933764" cy="117218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God’s Way to Come to Him!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668106"/>
            <a:ext cx="7933763" cy="4585871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Acts 2</a:t>
            </a:r>
          </a:p>
          <a:p>
            <a:pPr indent="282575"/>
            <a:endParaRPr lang="en-US" sz="1200" dirty="0"/>
          </a:p>
          <a:p>
            <a:pPr marL="681038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Hear (Romans 10:17)</a:t>
            </a:r>
          </a:p>
          <a:p>
            <a:pPr marL="681038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Believe (Hebrews 11:6)</a:t>
            </a:r>
          </a:p>
          <a:p>
            <a:pPr marL="681038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Repent (Luke 13:3)</a:t>
            </a:r>
          </a:p>
          <a:p>
            <a:pPr marL="681038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Confess (Romans 10:9-10)</a:t>
            </a:r>
          </a:p>
          <a:p>
            <a:pPr marL="681038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Baptism (1 Peter 3:21)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535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18" y="510987"/>
            <a:ext cx="4894730" cy="948162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/>
              <a:t>Conclusion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489" y="1906622"/>
            <a:ext cx="7431932" cy="426557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God’s way?</a:t>
            </a:r>
            <a:endParaRPr lang="en-US" sz="4800" dirty="0" smtClean="0"/>
          </a:p>
          <a:p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the</a:t>
            </a:r>
          </a:p>
          <a:p>
            <a:r>
              <a:rPr lang="en-US" sz="4800" dirty="0" smtClean="0"/>
              <a:t>“Cowboy” </a:t>
            </a:r>
            <a:r>
              <a:rPr lang="en-US" sz="4800" dirty="0" smtClean="0"/>
              <a:t>way?</a:t>
            </a:r>
          </a:p>
          <a:p>
            <a:endParaRPr lang="en-US" sz="900" dirty="0"/>
          </a:p>
          <a:p>
            <a:r>
              <a:rPr lang="en-US" sz="4800" b="1" dirty="0" smtClean="0"/>
              <a:t>Which will you follow as you attempt to find and please God?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52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322730"/>
            <a:ext cx="7865374" cy="549984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0917" y="5930153"/>
            <a:ext cx="3221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Inside front Cover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72553" y="3872753"/>
            <a:ext cx="57015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8188" y="4208929"/>
            <a:ext cx="15598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1223683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John 14:6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156966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Jesus said to him, “I am the                               way, the truth, and the life. </a:t>
            </a:r>
            <a:r>
              <a:rPr lang="en-US" sz="3200" u="sng" dirty="0" smtClean="0"/>
              <a:t>No                           one comes to the Father except through Me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0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1815351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John 3:16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2062103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u="sng" dirty="0" smtClean="0"/>
              <a:t>For God so loved the world                                  </a:t>
            </a:r>
            <a:r>
              <a:rPr lang="en-US" sz="3200" dirty="0" smtClean="0"/>
              <a:t>that He gave His only begotten                            Son, that </a:t>
            </a:r>
            <a:r>
              <a:rPr lang="en-US" sz="3200" u="sng" dirty="0" smtClean="0"/>
              <a:t>whoever</a:t>
            </a:r>
            <a:r>
              <a:rPr lang="en-US" sz="3200" dirty="0" smtClean="0"/>
              <a:t> believes in Him should not perish but have everlasting life.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82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John 6:35-37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4031873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And Jesus said to them,                                      “I am the bread of life. He who                            comes to Me shall never hunger, and he who believes in Me shall never thirst. </a:t>
            </a:r>
            <a:r>
              <a:rPr lang="en-US" sz="3200" baseline="30000" dirty="0" smtClean="0"/>
              <a:t>36 </a:t>
            </a:r>
            <a:r>
              <a:rPr lang="en-US" sz="3200" dirty="0" smtClean="0"/>
              <a:t>But I said to you that you have seen Me and yet do not believe. </a:t>
            </a:r>
            <a:r>
              <a:rPr lang="en-US" sz="3200" baseline="30000" dirty="0" smtClean="0"/>
              <a:t>37 </a:t>
            </a:r>
            <a:r>
              <a:rPr lang="en-US" sz="3200" dirty="0" smtClean="0"/>
              <a:t>All that the Father gives Me will come to Me, and </a:t>
            </a:r>
            <a:r>
              <a:rPr lang="en-US" sz="3200" u="sng" dirty="0" smtClean="0"/>
              <a:t>the one who comes to Me I will by no means cast out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42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" y="995082"/>
            <a:ext cx="7867415" cy="5540188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71883" y="282388"/>
            <a:ext cx="417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ernard MT Condensed" panose="02050806060905020404" pitchFamily="18" charset="0"/>
              </a:rPr>
              <a:t>The “Cowboy” Way</a:t>
            </a:r>
            <a:endParaRPr lang="en-US" sz="3600" b="1" dirty="0">
              <a:latin typeface="Bernard MT Condensed" panose="020508060609050204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9282" y="2420466"/>
            <a:ext cx="860612" cy="510988"/>
          </a:xfrm>
          <a:prstGeom prst="rightArrow">
            <a:avLst>
              <a:gd name="adj1" fmla="val 55263"/>
              <a:gd name="adj2" fmla="val 78947"/>
            </a:avLst>
          </a:prstGeom>
          <a:solidFill>
            <a:srgbClr val="FFFF00"/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8" y="228600"/>
            <a:ext cx="5530103" cy="7799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Revelation 3:20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8565" y="1181723"/>
            <a:ext cx="7933763" cy="2062103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282575"/>
            <a:r>
              <a:rPr lang="en-US" sz="3200" dirty="0" smtClean="0"/>
              <a:t>Behold, I stand at the door                             and knock. </a:t>
            </a:r>
            <a:r>
              <a:rPr lang="en-US" sz="3200" u="sng" dirty="0" smtClean="0"/>
              <a:t>If anyone hears                                   My voice and opens the door</a:t>
            </a:r>
            <a:r>
              <a:rPr lang="en-US" sz="3200" dirty="0" smtClean="0"/>
              <a:t>, I will come in to him and dine with him, and he with Me.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8600"/>
            <a:ext cx="2441201" cy="1245511"/>
          </a:xfrm>
          <a:ln w="508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15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362</Words>
  <Application>Microsoft Office PowerPoint</Application>
  <PresentationFormat>On-screen Show (4:3)</PresentationFormat>
  <Paragraphs>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Bernard MT Condensed</vt:lpstr>
      <vt:lpstr>Calibri</vt:lpstr>
      <vt:lpstr>Calibri Light</vt:lpstr>
      <vt:lpstr>Office Theme</vt:lpstr>
      <vt:lpstr>The Cowboy Bible  and the  Plan of Salvation</vt:lpstr>
      <vt:lpstr>PowerPoint Presentation</vt:lpstr>
      <vt:lpstr>PowerPoint Presentation</vt:lpstr>
      <vt:lpstr>John 14:6</vt:lpstr>
      <vt:lpstr>PowerPoint Presentation</vt:lpstr>
      <vt:lpstr>John 3:16</vt:lpstr>
      <vt:lpstr>John 6:35-37</vt:lpstr>
      <vt:lpstr>PowerPoint Presentation</vt:lpstr>
      <vt:lpstr>Revelation 3:20</vt:lpstr>
      <vt:lpstr>PowerPoint Presentation</vt:lpstr>
      <vt:lpstr>Romans 3:23</vt:lpstr>
      <vt:lpstr>PowerPoint Presentation</vt:lpstr>
      <vt:lpstr>2 Corinthians 5:21</vt:lpstr>
      <vt:lpstr>PowerPoint Presentation</vt:lpstr>
      <vt:lpstr>2 Corinthians 5:20</vt:lpstr>
      <vt:lpstr>PowerPoint Presentation</vt:lpstr>
      <vt:lpstr>God’s Way to Come to Him!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Cowboy Bible  and the  Plan of Salvation</dc:title>
  <dc:creator>Stan Cox</dc:creator>
  <cp:lastModifiedBy>Stan Cox</cp:lastModifiedBy>
  <cp:revision>8</cp:revision>
  <dcterms:created xsi:type="dcterms:W3CDTF">2014-10-16T19:37:35Z</dcterms:created>
  <dcterms:modified xsi:type="dcterms:W3CDTF">2014-10-19T13:48:13Z</dcterms:modified>
</cp:coreProperties>
</file>