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7053263" cy="9309100"/>
  <p:embeddedFontLst>
    <p:embeddedFont>
      <p:font typeface="Angeline Vintage" pitchFamily="2"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50063" autoAdjust="0"/>
  </p:normalViewPr>
  <p:slideViewPr>
    <p:cSldViewPr snapToGrid="0">
      <p:cViewPr>
        <p:scale>
          <a:sx n="39" d="100"/>
          <a:sy n="39" d="100"/>
        </p:scale>
        <p:origin x="979" y="53"/>
      </p:cViewPr>
      <p:guideLst/>
    </p:cSldViewPr>
  </p:slideViewPr>
  <p:notesTextViewPr>
    <p:cViewPr>
      <p:scale>
        <a:sx n="1" d="1"/>
        <a:sy n="1" d="1"/>
      </p:scale>
      <p:origin x="0" y="0"/>
    </p:cViewPr>
  </p:notesTextViewPr>
  <p:notesViewPr>
    <p:cSldViewPr snapToGrid="0">
      <p:cViewPr>
        <p:scale>
          <a:sx n="62" d="100"/>
          <a:sy n="62" d="100"/>
        </p:scale>
        <p:origin x="158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36C875-B103-4BF9-BEEC-D0CFE6033A71}"/>
              </a:ext>
            </a:extLst>
          </p:cNvPr>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2500" dirty="0">
                <a:latin typeface="Angeline Vintage" pitchFamily="2" charset="0"/>
              </a:rPr>
              <a:t>The Facts of  Christ</a:t>
            </a:r>
          </a:p>
        </p:txBody>
      </p:sp>
      <p:sp>
        <p:nvSpPr>
          <p:cNvPr id="3" name="Date Placeholder 2">
            <a:extLst>
              <a:ext uri="{FF2B5EF4-FFF2-40B4-BE49-F238E27FC236}">
                <a16:creationId xmlns:a16="http://schemas.microsoft.com/office/drawing/2014/main" id="{0E6EE62C-195E-4A34-A6E1-9A6D807462AD}"/>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January 6, 2019 pm</a:t>
            </a:r>
          </a:p>
        </p:txBody>
      </p:sp>
      <p:sp>
        <p:nvSpPr>
          <p:cNvPr id="4" name="Footer Placeholder 3">
            <a:extLst>
              <a:ext uri="{FF2B5EF4-FFF2-40B4-BE49-F238E27FC236}">
                <a16:creationId xmlns:a16="http://schemas.microsoft.com/office/drawing/2014/main" id="{E0897819-B775-467D-A7ED-4261697CD2A6}"/>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AA1AE25-C895-40F8-A602-912396848411}"/>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9634FE91-EAFF-4792-A912-EEB35F6AD1C6}" type="slidenum">
              <a:rPr lang="en-US" smtClean="0"/>
              <a:t>‹#›</a:t>
            </a:fld>
            <a:endParaRPr lang="en-US" dirty="0"/>
          </a:p>
        </p:txBody>
      </p:sp>
    </p:spTree>
    <p:extLst>
      <p:ext uri="{BB962C8B-B14F-4D97-AF65-F5344CB8AC3E}">
        <p14:creationId xmlns:p14="http://schemas.microsoft.com/office/powerpoint/2010/main" val="2442847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AC6103A-3C13-4CD3-8EC0-38A057028235}" type="datetimeFigureOut">
              <a:rPr lang="en-US" smtClean="0"/>
              <a:t>1/6/2019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EA478B84-F3C6-4D3A-AACC-DE5EB7F82EB8}" type="slidenum">
              <a:rPr lang="en-US" smtClean="0"/>
              <a:t>‹#›</a:t>
            </a:fld>
            <a:endParaRPr lang="en-US"/>
          </a:p>
        </p:txBody>
      </p:sp>
    </p:spTree>
    <p:extLst>
      <p:ext uri="{BB962C8B-B14F-4D97-AF65-F5344CB8AC3E}">
        <p14:creationId xmlns:p14="http://schemas.microsoft.com/office/powerpoint/2010/main" val="240617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Facts of Christ</a:t>
            </a:r>
          </a:p>
          <a:p>
            <a:r>
              <a:rPr lang="en-US" dirty="0"/>
              <a:t>Some undeniable facts to consider regarding Jesus of Nazareth, the Christ and Son of God:</a:t>
            </a:r>
          </a:p>
          <a:p>
            <a:endParaRPr lang="en-US" dirty="0"/>
          </a:p>
          <a:p>
            <a:r>
              <a:rPr lang="en-US" dirty="0"/>
              <a:t>Based on an article by Steven J. Wallace</a:t>
            </a:r>
          </a:p>
          <a:p>
            <a:br>
              <a:rPr lang="en-US" dirty="0"/>
            </a:br>
            <a:endParaRPr lang="en-US" dirty="0"/>
          </a:p>
        </p:txBody>
      </p:sp>
      <p:sp>
        <p:nvSpPr>
          <p:cNvPr id="4" name="Slide Number Placeholder 3"/>
          <p:cNvSpPr>
            <a:spLocks noGrp="1"/>
          </p:cNvSpPr>
          <p:nvPr>
            <p:ph type="sldNum" sz="quarter" idx="5"/>
          </p:nvPr>
        </p:nvSpPr>
        <p:spPr/>
        <p:txBody>
          <a:bodyPr/>
          <a:lstStyle/>
          <a:p>
            <a:fld id="{EA478B84-F3C6-4D3A-AACC-DE5EB7F82EB8}" type="slidenum">
              <a:rPr lang="en-US" smtClean="0"/>
              <a:t>1</a:t>
            </a:fld>
            <a:endParaRPr lang="en-US"/>
          </a:p>
        </p:txBody>
      </p:sp>
    </p:spTree>
    <p:extLst>
      <p:ext uri="{BB962C8B-B14F-4D97-AF65-F5344CB8AC3E}">
        <p14:creationId xmlns:p14="http://schemas.microsoft.com/office/powerpoint/2010/main" val="230860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existed before the world was created.</a:t>
            </a:r>
          </a:p>
          <a:p>
            <a:endParaRPr lang="en-US" b="1" dirty="0"/>
          </a:p>
          <a:p>
            <a:r>
              <a:rPr lang="en-US" b="1" dirty="0"/>
              <a:t>(John 17:5), </a:t>
            </a:r>
            <a:r>
              <a:rPr lang="en-US" i="1" dirty="0"/>
              <a:t>“And now, O Father, glorify Me together with Yourself, with the glory which I had with You before the world was.“</a:t>
            </a:r>
          </a:p>
          <a:p>
            <a:endParaRPr lang="en-US" dirty="0"/>
          </a:p>
          <a:p>
            <a:r>
              <a:rPr lang="en-US" b="1" dirty="0"/>
              <a:t>(John 1:1-3), </a:t>
            </a:r>
            <a:r>
              <a:rPr lang="en-US" i="1" dirty="0"/>
              <a:t>"In the beginning was the Word, and the Word was with God, and the Word was God. He was in the beginning with God. All things were made through Him, and without Him nothing was made that was made."</a:t>
            </a:r>
          </a:p>
          <a:p>
            <a:endParaRPr lang="en-US" dirty="0"/>
          </a:p>
        </p:txBody>
      </p:sp>
      <p:sp>
        <p:nvSpPr>
          <p:cNvPr id="4" name="Slide Number Placeholder 3"/>
          <p:cNvSpPr>
            <a:spLocks noGrp="1"/>
          </p:cNvSpPr>
          <p:nvPr>
            <p:ph type="sldNum" sz="quarter" idx="5"/>
          </p:nvPr>
        </p:nvSpPr>
        <p:spPr/>
        <p:txBody>
          <a:bodyPr/>
          <a:lstStyle/>
          <a:p>
            <a:pPr defTabSz="934974">
              <a:defRPr/>
            </a:pPr>
            <a:fld id="{EA478B84-F3C6-4D3A-AACC-DE5EB7F82EB8}" type="slidenum">
              <a:rPr lang="en-US">
                <a:solidFill>
                  <a:prstClr val="black"/>
                </a:solidFill>
                <a:latin typeface="Calibri" panose="020F0502020204030204"/>
              </a:rPr>
              <a:pPr defTabSz="9349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96155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came to the earth.</a:t>
            </a:r>
          </a:p>
          <a:p>
            <a:r>
              <a:rPr lang="en-US" b="1" dirty="0"/>
              <a:t>(John 1:14), </a:t>
            </a:r>
            <a:r>
              <a:rPr lang="en-US" i="1" dirty="0"/>
              <a:t>“And the Word became flesh and dwelt among us, and we beheld His glory, the glory as of the only begotten of the Father, full of grace and truth.“</a:t>
            </a:r>
          </a:p>
          <a:p>
            <a:endParaRPr lang="en-US" i="1" dirty="0"/>
          </a:p>
          <a:p>
            <a:pPr marL="175308" indent="-175308">
              <a:buFont typeface="Arial" panose="020B0604020202020204" pitchFamily="34" charset="0"/>
              <a:buChar char="•"/>
            </a:pPr>
            <a:r>
              <a:rPr lang="en-US" b="1" dirty="0"/>
              <a:t>He came to give us an example of how man should live. </a:t>
            </a:r>
          </a:p>
          <a:p>
            <a:r>
              <a:rPr lang="en-US" b="1" dirty="0"/>
              <a:t>(John 13:5), </a:t>
            </a:r>
            <a:r>
              <a:rPr lang="en-US" i="1" dirty="0"/>
              <a:t>"For I have given you an example, that you should do as I have done to you“</a:t>
            </a:r>
          </a:p>
          <a:p>
            <a:pPr marL="175308" indent="-175308">
              <a:buFont typeface="Arial" panose="020B0604020202020204" pitchFamily="34" charset="0"/>
              <a:buChar char="•"/>
            </a:pPr>
            <a:r>
              <a:rPr lang="en-US" b="1" dirty="0"/>
              <a:t>He came to provide atonement for sin that we might live. </a:t>
            </a:r>
          </a:p>
          <a:p>
            <a:r>
              <a:rPr lang="en-US" b="1" dirty="0"/>
              <a:t>(1 John 4:9), </a:t>
            </a:r>
            <a:r>
              <a:rPr lang="en-US" i="1" dirty="0"/>
              <a:t>"In this the love of God was manifested toward us, that God has sent His only begotten Son into the world, that we might live through Him“</a:t>
            </a:r>
          </a:p>
          <a:p>
            <a:pPr marL="175308" indent="-175308">
              <a:buFont typeface="Arial" panose="020B0604020202020204" pitchFamily="34" charset="0"/>
              <a:buChar char="•"/>
            </a:pPr>
            <a:r>
              <a:rPr lang="en-US" b="1" dirty="0"/>
              <a:t>He came to destroy the works of Satan.</a:t>
            </a:r>
          </a:p>
          <a:p>
            <a:r>
              <a:rPr lang="en-US" b="1" dirty="0"/>
              <a:t>(1 John 3:8), </a:t>
            </a:r>
            <a:r>
              <a:rPr lang="en-US" i="1" dirty="0"/>
              <a:t>"He who sins is of the devil, for the devil has sinned from the beginning. For this purpose the Son of God was manifested, that He might destroy the works of the devil"</a:t>
            </a:r>
            <a:br>
              <a:rPr lang="en-US" dirty="0"/>
            </a:br>
            <a:endParaRPr lang="en-US" dirty="0"/>
          </a:p>
        </p:txBody>
      </p:sp>
      <p:sp>
        <p:nvSpPr>
          <p:cNvPr id="4" name="Slide Number Placeholder 3"/>
          <p:cNvSpPr>
            <a:spLocks noGrp="1"/>
          </p:cNvSpPr>
          <p:nvPr>
            <p:ph type="sldNum" sz="quarter" idx="5"/>
          </p:nvPr>
        </p:nvSpPr>
        <p:spPr/>
        <p:txBody>
          <a:bodyPr/>
          <a:lstStyle/>
          <a:p>
            <a:pPr defTabSz="934974">
              <a:defRPr/>
            </a:pPr>
            <a:fld id="{EA478B84-F3C6-4D3A-AACC-DE5EB7F82EB8}" type="slidenum">
              <a:rPr lang="en-US">
                <a:solidFill>
                  <a:prstClr val="black"/>
                </a:solidFill>
                <a:latin typeface="Calibri" panose="020F0502020204030204"/>
              </a:rPr>
              <a:pPr defTabSz="9349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09747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died, was buried and rose again.</a:t>
            </a:r>
          </a:p>
          <a:p>
            <a:r>
              <a:rPr lang="en-US" dirty="0"/>
              <a:t>     </a:t>
            </a:r>
          </a:p>
          <a:p>
            <a:pPr marL="175308" indent="-175308">
              <a:buFont typeface="Arial" panose="020B0604020202020204" pitchFamily="34" charset="0"/>
              <a:buChar char="•"/>
            </a:pPr>
            <a:r>
              <a:rPr lang="en-US" b="1" dirty="0"/>
              <a:t>After His resurrection, Jesus interacted with man. These acts were viewed and verified by many, by rich and poor, male and female, friend and foe. </a:t>
            </a:r>
          </a:p>
          <a:p>
            <a:r>
              <a:rPr lang="en-US" b="1" dirty="0"/>
              <a:t>(1 Corinthians 15:3-8), </a:t>
            </a:r>
            <a:r>
              <a:rPr lang="en-US" i="1" dirty="0"/>
              <a:t>"For I delivered to you first of all that which I also received: that Christ died for our sins according to the Scriptures, and that He was buried, and that He rose again the third day according to the Scriptures, and that He</a:t>
            </a:r>
            <a:br>
              <a:rPr lang="en-US" i="1" dirty="0"/>
            </a:br>
            <a:r>
              <a:rPr lang="en-US" i="1" dirty="0"/>
              <a:t>was seen by Cephas, then by the twelve. After that He was seen by over five hundred brethren at once, of whom the greater part remain to the present, but some have fallen asleep. After that He was seen by James, then by all the apostles. Then last of all He was seen by me also, as by one born out of due time“</a:t>
            </a:r>
          </a:p>
          <a:p>
            <a:endParaRPr lang="en-US" i="1" dirty="0"/>
          </a:p>
          <a:p>
            <a:pPr marL="175308" indent="-175308">
              <a:buFont typeface="Arial" panose="020B0604020202020204" pitchFamily="34" charset="0"/>
              <a:buChar char="•"/>
            </a:pPr>
            <a:r>
              <a:rPr lang="en-US" b="1" dirty="0"/>
              <a:t>His resurrection makes Him the forerunner of all who will one day be raised!</a:t>
            </a:r>
          </a:p>
          <a:p>
            <a:r>
              <a:rPr lang="en-US" b="1" dirty="0"/>
              <a:t>(1 Corinthians 15:20-22), </a:t>
            </a:r>
            <a:r>
              <a:rPr lang="en-US" i="1" dirty="0"/>
              <a:t>“But now Christ is risen from the dead, and has become the </a:t>
            </a:r>
            <a:r>
              <a:rPr lang="en-US" i="1" dirty="0" err="1"/>
              <a:t>firstfruits</a:t>
            </a:r>
            <a:r>
              <a:rPr lang="en-US" i="1" dirty="0"/>
              <a:t> of those who have fallen asleep.</a:t>
            </a:r>
            <a:r>
              <a:rPr lang="en-US" i="1" baseline="30000" dirty="0"/>
              <a:t> 21</a:t>
            </a:r>
            <a:r>
              <a:rPr lang="en-US" i="1" dirty="0"/>
              <a:t> For since by man came death, by Man also came the resurrection of the dead.</a:t>
            </a:r>
            <a:r>
              <a:rPr lang="en-US" i="1" baseline="30000" dirty="0"/>
              <a:t> 22</a:t>
            </a:r>
            <a:r>
              <a:rPr lang="en-US" i="1" dirty="0"/>
              <a:t> For as in Adam all die, even so in Christ all shall be made alive.”</a:t>
            </a:r>
          </a:p>
        </p:txBody>
      </p:sp>
      <p:sp>
        <p:nvSpPr>
          <p:cNvPr id="4" name="Slide Number Placeholder 3"/>
          <p:cNvSpPr>
            <a:spLocks noGrp="1"/>
          </p:cNvSpPr>
          <p:nvPr>
            <p:ph type="sldNum" sz="quarter" idx="5"/>
          </p:nvPr>
        </p:nvSpPr>
        <p:spPr/>
        <p:txBody>
          <a:bodyPr/>
          <a:lstStyle/>
          <a:p>
            <a:pPr defTabSz="934974">
              <a:defRPr/>
            </a:pPr>
            <a:fld id="{EA478B84-F3C6-4D3A-AACC-DE5EB7F82EB8}" type="slidenum">
              <a:rPr lang="en-US">
                <a:solidFill>
                  <a:prstClr val="black"/>
                </a:solidFill>
                <a:latin typeface="Calibri" panose="020F0502020204030204"/>
              </a:rPr>
              <a:pPr defTabSz="9349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81402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ascended into heaven where the Father is.</a:t>
            </a:r>
          </a:p>
          <a:p>
            <a:r>
              <a:rPr lang="en-US" b="1" dirty="0"/>
              <a:t>  </a:t>
            </a:r>
          </a:p>
          <a:p>
            <a:r>
              <a:rPr lang="en-US" b="1" dirty="0"/>
              <a:t>(John 14:1-2), </a:t>
            </a:r>
            <a:r>
              <a:rPr lang="en-US" i="1" dirty="0"/>
              <a:t>"Let not your heart be troubled; you believe in God, believe also in Me. In My Father's house are many mansions; if it were not so, I would have told you. I go to prepare a place for you" </a:t>
            </a:r>
          </a:p>
          <a:p>
            <a:endParaRPr lang="en-US" dirty="0"/>
          </a:p>
          <a:p>
            <a:pPr marL="175308" indent="-175308">
              <a:buFont typeface="Arial" panose="020B0604020202020204" pitchFamily="34" charset="0"/>
              <a:buChar char="•"/>
            </a:pPr>
            <a:r>
              <a:rPr lang="en-US" b="1" dirty="0"/>
              <a:t>The disciples saw Him ascend</a:t>
            </a:r>
          </a:p>
          <a:p>
            <a:r>
              <a:rPr lang="en-US" b="1" dirty="0"/>
              <a:t>(Acts 1:9), </a:t>
            </a:r>
            <a:r>
              <a:rPr lang="en-US" i="1" dirty="0"/>
              <a:t>"Now when He had spoken these things, while they watched, He was taken up, and a cloud received Him out of their sight."</a:t>
            </a:r>
            <a:endParaRPr lang="en-US" dirty="0"/>
          </a:p>
        </p:txBody>
      </p:sp>
      <p:sp>
        <p:nvSpPr>
          <p:cNvPr id="4" name="Slide Number Placeholder 3"/>
          <p:cNvSpPr>
            <a:spLocks noGrp="1"/>
          </p:cNvSpPr>
          <p:nvPr>
            <p:ph type="sldNum" sz="quarter" idx="5"/>
          </p:nvPr>
        </p:nvSpPr>
        <p:spPr/>
        <p:txBody>
          <a:bodyPr/>
          <a:lstStyle/>
          <a:p>
            <a:pPr defTabSz="934974">
              <a:defRPr/>
            </a:pPr>
            <a:fld id="{EA478B84-F3C6-4D3A-AACC-DE5EB7F82EB8}" type="slidenum">
              <a:rPr lang="en-US">
                <a:solidFill>
                  <a:prstClr val="black"/>
                </a:solidFill>
                <a:latin typeface="Calibri" panose="020F0502020204030204"/>
              </a:rPr>
              <a:pPr defTabSz="9349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93504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will return to raise the dead, ushering in judgment and rewarding those who are His with paradise while rejecting those who are not with punishment.</a:t>
            </a:r>
          </a:p>
          <a:p>
            <a:r>
              <a:rPr lang="en-US" b="1" dirty="0"/>
              <a:t>    </a:t>
            </a:r>
          </a:p>
          <a:p>
            <a:r>
              <a:rPr lang="en-US" b="1" dirty="0"/>
              <a:t>(John 14:3), </a:t>
            </a:r>
            <a:r>
              <a:rPr lang="en-US" i="1" dirty="0"/>
              <a:t>“And if I go and prepare a place for you, I will come again and receive you to Myself; that where I am, there you may be also"</a:t>
            </a:r>
          </a:p>
          <a:p>
            <a:pPr marL="175308" indent="-175308">
              <a:buFont typeface="Arial" panose="020B0604020202020204" pitchFamily="34" charset="0"/>
              <a:buChar char="•"/>
            </a:pPr>
            <a:r>
              <a:rPr lang="en-US" b="1" dirty="0"/>
              <a:t>This is why our aim is to please Him</a:t>
            </a:r>
          </a:p>
          <a:p>
            <a:r>
              <a:rPr lang="en-US" b="1" dirty="0"/>
              <a:t>(2 Corinthians 5:10), </a:t>
            </a:r>
            <a:r>
              <a:rPr lang="en-US" i="1" dirty="0"/>
              <a:t>"For we must all appear before the judgment seat of Christ, that each one may receive the things done in the body, according to what he has done, whether good or bad" </a:t>
            </a:r>
          </a:p>
          <a:p>
            <a:pPr marL="175308" indent="-175308">
              <a:buFont typeface="Arial" panose="020B0604020202020204" pitchFamily="34" charset="0"/>
              <a:buChar char="•"/>
            </a:pPr>
            <a:r>
              <a:rPr lang="en-US" b="1" dirty="0"/>
              <a:t>It is a righteous thing with God to judge men according to their works</a:t>
            </a:r>
          </a:p>
          <a:p>
            <a:r>
              <a:rPr lang="en-US" b="1" dirty="0"/>
              <a:t>(2 Thessalonians. 1:6-10), </a:t>
            </a:r>
            <a:r>
              <a:rPr lang="en-US" i="1" dirty="0"/>
              <a:t>“since 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r>
              <a:rPr lang="en-US" i="1" baseline="30000" dirty="0"/>
              <a:t> 8</a:t>
            </a:r>
            <a:r>
              <a:rPr lang="en-US" i="1" dirty="0"/>
              <a:t> in flaming fire taking vengeance on those who do not know God, and on those who do not obey the gospel of our Lord Jesus Christ.</a:t>
            </a:r>
            <a:r>
              <a:rPr lang="en-US" i="1" baseline="30000" dirty="0"/>
              <a:t> 9</a:t>
            </a:r>
            <a:r>
              <a:rPr lang="en-US" i="1" dirty="0"/>
              <a:t> These shall be punished with everlasting destruction from the presence of the Lord and from the glory of His power,</a:t>
            </a:r>
            <a:r>
              <a:rPr lang="en-US" i="1" baseline="30000" dirty="0"/>
              <a:t> 10</a:t>
            </a:r>
            <a:r>
              <a:rPr lang="en-US" i="1" dirty="0"/>
              <a:t> when He comes, in that Day, to be glorified in His saints and to be admired among all those who believe, because our testimony among you was believed.”</a:t>
            </a:r>
          </a:p>
        </p:txBody>
      </p:sp>
      <p:sp>
        <p:nvSpPr>
          <p:cNvPr id="4" name="Slide Number Placeholder 3"/>
          <p:cNvSpPr>
            <a:spLocks noGrp="1"/>
          </p:cNvSpPr>
          <p:nvPr>
            <p:ph type="sldNum" sz="quarter" idx="5"/>
          </p:nvPr>
        </p:nvSpPr>
        <p:spPr/>
        <p:txBody>
          <a:bodyPr/>
          <a:lstStyle/>
          <a:p>
            <a:pPr defTabSz="934974">
              <a:defRPr/>
            </a:pPr>
            <a:fld id="{EA478B84-F3C6-4D3A-AACC-DE5EB7F82EB8}" type="slidenum">
              <a:rPr lang="en-US">
                <a:solidFill>
                  <a:prstClr val="black"/>
                </a:solidFill>
                <a:latin typeface="Calibri" panose="020F0502020204030204"/>
              </a:rPr>
              <a:pPr defTabSz="9349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3147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Jesus will only save those who obey Him.</a:t>
            </a:r>
            <a:endParaRPr lang="en-US" dirty="0"/>
          </a:p>
          <a:p>
            <a:r>
              <a:rPr lang="en-US" dirty="0"/>
              <a:t>     </a:t>
            </a:r>
          </a:p>
          <a:p>
            <a:r>
              <a:rPr lang="en-US" dirty="0"/>
              <a:t>(Hebrews 5:9), "And having been perfected, He became the author of eternal salvation to all who obey Him" (Heb. 5:9). </a:t>
            </a:r>
          </a:p>
          <a:p>
            <a:endParaRPr lang="en-US" dirty="0"/>
          </a:p>
          <a:p>
            <a:pPr marL="175308" indent="-175308">
              <a:buFont typeface="Arial" panose="020B0604020202020204" pitchFamily="34" charset="0"/>
              <a:buChar char="•"/>
            </a:pPr>
            <a:r>
              <a:rPr lang="en-US" b="1" dirty="0"/>
              <a:t>There is no promise of blessing made to any person who will not obey the Master. Water baptism is a command to be done in order to be saved,</a:t>
            </a:r>
          </a:p>
          <a:p>
            <a:r>
              <a:rPr lang="en-US" b="1" dirty="0"/>
              <a:t>(Mark 16:15-16), </a:t>
            </a:r>
            <a:r>
              <a:rPr lang="en-US" i="1" dirty="0"/>
              <a:t>"And He said to them, 'Go into all the world and preach the gospel to every creature. He who believes and is baptized will be saved; but he who does not believe will be condemned’”</a:t>
            </a:r>
          </a:p>
          <a:p>
            <a:pPr marL="175308" indent="-175308">
              <a:buFont typeface="Arial" panose="020B0604020202020204" pitchFamily="34" charset="0"/>
              <a:buChar char="•"/>
            </a:pPr>
            <a:r>
              <a:rPr lang="en-US" b="1" dirty="0"/>
              <a:t>Repentance is required, as is baptism</a:t>
            </a:r>
          </a:p>
          <a:p>
            <a:r>
              <a:rPr lang="en-US" b="1" dirty="0"/>
              <a:t>(Acts 2:38), </a:t>
            </a:r>
            <a:r>
              <a:rPr lang="en-US" i="1" dirty="0"/>
              <a:t>“Then Peter said to them, “Repent, and let every one of you be baptized in the name of Jesus Christ for the remission of sins; and you shall receive the gift of the Holy Spirit.”</a:t>
            </a:r>
            <a:br>
              <a:rPr lang="en-US" i="1" dirty="0"/>
            </a:br>
            <a:endParaRPr lang="en-US" i="1" dirty="0"/>
          </a:p>
        </p:txBody>
      </p:sp>
      <p:sp>
        <p:nvSpPr>
          <p:cNvPr id="4" name="Slide Number Placeholder 3"/>
          <p:cNvSpPr>
            <a:spLocks noGrp="1"/>
          </p:cNvSpPr>
          <p:nvPr>
            <p:ph type="sldNum" sz="quarter" idx="5"/>
          </p:nvPr>
        </p:nvSpPr>
        <p:spPr/>
        <p:txBody>
          <a:bodyPr/>
          <a:lstStyle/>
          <a:p>
            <a:pPr defTabSz="934974">
              <a:defRPr/>
            </a:pPr>
            <a:fld id="{EA478B84-F3C6-4D3A-AACC-DE5EB7F82EB8}" type="slidenum">
              <a:rPr lang="en-US">
                <a:solidFill>
                  <a:prstClr val="black"/>
                </a:solidFill>
                <a:latin typeface="Calibri" panose="020F0502020204030204"/>
              </a:rPr>
              <a:pPr defTabSz="9349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93373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4">
                    <a:lumMod val="20000"/>
                    <a:lumOff val="80000"/>
                  </a:schemeClr>
                </a:solidFill>
              </a:rPr>
              <a:t>The facts about Jesus, because they are facts, constitute the saving gospel!</a:t>
            </a:r>
          </a:p>
          <a:p>
            <a:endParaRPr lang="en-US" sz="800" b="1" dirty="0">
              <a:solidFill>
                <a:schemeClr val="accent4">
                  <a:lumMod val="20000"/>
                  <a:lumOff val="80000"/>
                </a:schemeClr>
              </a:solidFill>
            </a:endParaRPr>
          </a:p>
          <a:p>
            <a:r>
              <a:rPr lang="en-US" b="1" dirty="0">
                <a:solidFill>
                  <a:schemeClr val="accent4">
                    <a:lumMod val="20000"/>
                    <a:lumOff val="80000"/>
                  </a:schemeClr>
                </a:solidFill>
              </a:rPr>
              <a:t>(Romans 1:15-16), </a:t>
            </a:r>
            <a:r>
              <a:rPr lang="en-US" i="1" dirty="0">
                <a:solidFill>
                  <a:schemeClr val="accent4">
                    <a:lumMod val="20000"/>
                    <a:lumOff val="80000"/>
                  </a:schemeClr>
                </a:solidFill>
              </a:rPr>
              <a:t>“</a:t>
            </a:r>
            <a:r>
              <a:rPr lang="en-US" i="1" dirty="0"/>
              <a:t>So, as much as is in me, I am ready to preach the gospel to you who are in Rome also. </a:t>
            </a:r>
            <a:r>
              <a:rPr lang="en-US" i="1" baseline="30000" dirty="0"/>
              <a:t>16</a:t>
            </a:r>
            <a:r>
              <a:rPr lang="en-US" i="1" dirty="0"/>
              <a:t> For I am not ashamed of the gospel of Christ, for it is the power of God to salvation for everyone who believes, for the Jew first and also for the Greek.”</a:t>
            </a:r>
            <a:endParaRPr lang="en-US" i="1" dirty="0">
              <a:solidFill>
                <a:schemeClr val="accent4">
                  <a:lumMod val="20000"/>
                  <a:lumOff val="80000"/>
                </a:schemeClr>
              </a:solidFill>
            </a:endParaRPr>
          </a:p>
          <a:p>
            <a:endParaRPr lang="en-US" dirty="0"/>
          </a:p>
        </p:txBody>
      </p:sp>
      <p:sp>
        <p:nvSpPr>
          <p:cNvPr id="4" name="Slide Number Placeholder 3"/>
          <p:cNvSpPr>
            <a:spLocks noGrp="1"/>
          </p:cNvSpPr>
          <p:nvPr>
            <p:ph type="sldNum" sz="quarter" idx="5"/>
          </p:nvPr>
        </p:nvSpPr>
        <p:spPr/>
        <p:txBody>
          <a:bodyPr/>
          <a:lstStyle/>
          <a:p>
            <a:pPr defTabSz="934974">
              <a:defRPr/>
            </a:pPr>
            <a:fld id="{EA478B84-F3C6-4D3A-AACC-DE5EB7F82EB8}" type="slidenum">
              <a:rPr lang="en-US">
                <a:solidFill>
                  <a:prstClr val="black"/>
                </a:solidFill>
                <a:latin typeface="Calibri" panose="020F0502020204030204"/>
              </a:rPr>
              <a:pPr defTabSz="9349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52406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E386-3FC8-4210-BF76-8A8D821D1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70E2C2-6EF9-4BBB-B7B1-B459EA9A8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6777E7-5A45-45A1-A747-A56A3ECBEA13}"/>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5" name="Footer Placeholder 4">
            <a:extLst>
              <a:ext uri="{FF2B5EF4-FFF2-40B4-BE49-F238E27FC236}">
                <a16:creationId xmlns:a16="http://schemas.microsoft.com/office/drawing/2014/main" id="{E3F94F3B-55BD-4FE8-8B70-60036E5A3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30944-829F-49BA-B656-01281361C2CC}"/>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356207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613-2BFD-4AD1-BBB8-30F1A8062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1DEBB3-B5B8-4B8F-8437-C631322E7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47555-A9A6-495D-953B-9A1A8873BE6B}"/>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5" name="Footer Placeholder 4">
            <a:extLst>
              <a:ext uri="{FF2B5EF4-FFF2-40B4-BE49-F238E27FC236}">
                <a16:creationId xmlns:a16="http://schemas.microsoft.com/office/drawing/2014/main" id="{458967B1-0886-41B9-BF92-CBC2956E3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D6F2A-7BC3-4E5B-A122-21224F5967BB}"/>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19131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EA19A3-E381-431C-9EF5-620BBD498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D87C9-4CAD-4D79-ACA1-11FF8AAD5E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25D97-F5B7-4D3A-995C-7105F50C6026}"/>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5" name="Footer Placeholder 4">
            <a:extLst>
              <a:ext uri="{FF2B5EF4-FFF2-40B4-BE49-F238E27FC236}">
                <a16:creationId xmlns:a16="http://schemas.microsoft.com/office/drawing/2014/main" id="{966D76A1-29B8-4CA3-B945-C61379457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F8934-F154-45EB-9FC1-B7F1E60A9EE2}"/>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198809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9EE1-9B6D-4EE2-83C1-704FC2D30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11A25-0C89-41C5-A577-6682BA9DFA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5453C-7E9A-4392-B6F8-371CE2386DAA}"/>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5" name="Footer Placeholder 4">
            <a:extLst>
              <a:ext uri="{FF2B5EF4-FFF2-40B4-BE49-F238E27FC236}">
                <a16:creationId xmlns:a16="http://schemas.microsoft.com/office/drawing/2014/main" id="{D355DFD6-C37E-4FC1-95F8-856A4B66F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A3590-CA34-47B0-B11F-DE8AD7609CE7}"/>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106353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03F6-4593-4794-B7A5-F6F5ECC9D2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8360C-D16C-40BA-A917-0C558C2DA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5C31D0-E506-42DB-80B9-2FEF72791F12}"/>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5" name="Footer Placeholder 4">
            <a:extLst>
              <a:ext uri="{FF2B5EF4-FFF2-40B4-BE49-F238E27FC236}">
                <a16:creationId xmlns:a16="http://schemas.microsoft.com/office/drawing/2014/main" id="{3DBDAD59-880E-492F-A801-845281A9B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87D18-DF20-4EA9-B638-A309A50A3E21}"/>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327067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7087-9807-4886-AC0F-29DBC6858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9DB67-DAB8-439B-A29C-A63807D31E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BBB252-2D65-4428-ADBF-8590BBC069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FDC59-94DF-4F8D-A70B-A859455EF71A}"/>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6" name="Footer Placeholder 5">
            <a:extLst>
              <a:ext uri="{FF2B5EF4-FFF2-40B4-BE49-F238E27FC236}">
                <a16:creationId xmlns:a16="http://schemas.microsoft.com/office/drawing/2014/main" id="{8C434AD6-5F91-4C39-9512-BF9F525B8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6CCC1-876C-44E0-9040-7792A6215CA4}"/>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272915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84B-C765-4868-A749-9A8BB983C7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EECEF4-A646-4701-9F6F-8B85653DD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CC125D-F3AE-4F97-AAC0-57DBFD3301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7B7563-F81E-496A-B751-BBD877ADBD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A845C3-0953-4A81-9086-379A8B260A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135B50-918A-49D9-9766-CFAF61C8D8FA}"/>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8" name="Footer Placeholder 7">
            <a:extLst>
              <a:ext uri="{FF2B5EF4-FFF2-40B4-BE49-F238E27FC236}">
                <a16:creationId xmlns:a16="http://schemas.microsoft.com/office/drawing/2014/main" id="{7622845E-BFC7-45D4-9296-F24D6C515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8B511E-A1FC-445A-8354-B3DEC114E877}"/>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57942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DF05-A3B6-4612-8B96-CD2579325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2258D-4C65-4019-A94A-6D6B7098C5D5}"/>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4" name="Footer Placeholder 3">
            <a:extLst>
              <a:ext uri="{FF2B5EF4-FFF2-40B4-BE49-F238E27FC236}">
                <a16:creationId xmlns:a16="http://schemas.microsoft.com/office/drawing/2014/main" id="{CCA3FEEE-FA88-4179-97B7-675916AB0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1449C9-94B9-47C0-85FA-E421D1F5AB80}"/>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29774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D6BBB-127A-49CC-BF36-D7FF66513448}"/>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3" name="Footer Placeholder 2">
            <a:extLst>
              <a:ext uri="{FF2B5EF4-FFF2-40B4-BE49-F238E27FC236}">
                <a16:creationId xmlns:a16="http://schemas.microsoft.com/office/drawing/2014/main" id="{8CA2CFE8-B800-459B-9C70-888D4F530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CA1779-E691-44FB-AB0E-C2B373D94730}"/>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283300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7466-E7AE-4B1B-A83F-8B69EEAFC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283E73-9767-4F6D-A735-DFE62E1174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060EA4-9107-452A-967A-A441C920B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D412A-A44B-4C06-B106-9E7381D67CF4}"/>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6" name="Footer Placeholder 5">
            <a:extLst>
              <a:ext uri="{FF2B5EF4-FFF2-40B4-BE49-F238E27FC236}">
                <a16:creationId xmlns:a16="http://schemas.microsoft.com/office/drawing/2014/main" id="{9569C467-FC30-4A26-8AEC-B713F8C3E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8115D-5A55-440D-8522-8C18EE1E1C2A}"/>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178546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14A1-CEF3-4171-A9A1-ABEB46E80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9A3BB7-9B86-4948-9F82-045621F316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B5FA3-0279-493C-97EB-FDC556A7F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D9614D-9843-44B8-A706-CE0C1910C3C6}"/>
              </a:ext>
            </a:extLst>
          </p:cNvPr>
          <p:cNvSpPr>
            <a:spLocks noGrp="1"/>
          </p:cNvSpPr>
          <p:nvPr>
            <p:ph type="dt" sz="half" idx="10"/>
          </p:nvPr>
        </p:nvSpPr>
        <p:spPr/>
        <p:txBody>
          <a:bodyPr/>
          <a:lstStyle/>
          <a:p>
            <a:fld id="{53C0D161-D4BC-4DE8-938C-B3C36031D3F9}" type="datetimeFigureOut">
              <a:rPr lang="en-US" smtClean="0"/>
              <a:t>1/6/2019</a:t>
            </a:fld>
            <a:endParaRPr lang="en-US"/>
          </a:p>
        </p:txBody>
      </p:sp>
      <p:sp>
        <p:nvSpPr>
          <p:cNvPr id="6" name="Footer Placeholder 5">
            <a:extLst>
              <a:ext uri="{FF2B5EF4-FFF2-40B4-BE49-F238E27FC236}">
                <a16:creationId xmlns:a16="http://schemas.microsoft.com/office/drawing/2014/main" id="{A61F6BDB-EC29-4331-99ED-5074A3A5D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566FE-4018-4AF0-B094-D6E74220045C}"/>
              </a:ext>
            </a:extLst>
          </p:cNvPr>
          <p:cNvSpPr>
            <a:spLocks noGrp="1"/>
          </p:cNvSpPr>
          <p:nvPr>
            <p:ph type="sldNum" sz="quarter" idx="12"/>
          </p:nvPr>
        </p:nvSpPr>
        <p:spPr/>
        <p:txBody>
          <a:bodyPr/>
          <a:lstStyle/>
          <a:p>
            <a:fld id="{65EABC49-1CF3-4273-AB38-D29808381D0C}" type="slidenum">
              <a:rPr lang="en-US" smtClean="0"/>
              <a:t>‹#›</a:t>
            </a:fld>
            <a:endParaRPr lang="en-US"/>
          </a:p>
        </p:txBody>
      </p:sp>
    </p:spTree>
    <p:extLst>
      <p:ext uri="{BB962C8B-B14F-4D97-AF65-F5344CB8AC3E}">
        <p14:creationId xmlns:p14="http://schemas.microsoft.com/office/powerpoint/2010/main" val="427616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D3DCF-E64F-4630-8CFE-AF5F7B492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AFD200-3EAE-4780-9283-A4722B358E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845DE-6D5B-4A2D-83A4-A7E6FF349C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0D161-D4BC-4DE8-938C-B3C36031D3F9}" type="datetimeFigureOut">
              <a:rPr lang="en-US" smtClean="0"/>
              <a:t>1/6/2019</a:t>
            </a:fld>
            <a:endParaRPr lang="en-US"/>
          </a:p>
        </p:txBody>
      </p:sp>
      <p:sp>
        <p:nvSpPr>
          <p:cNvPr id="5" name="Footer Placeholder 4">
            <a:extLst>
              <a:ext uri="{FF2B5EF4-FFF2-40B4-BE49-F238E27FC236}">
                <a16:creationId xmlns:a16="http://schemas.microsoft.com/office/drawing/2014/main" id="{408A961A-17AF-4FAF-AFD0-A3B0D191E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21E99B-6703-417A-9D99-10230975F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ABC49-1CF3-4273-AB38-D29808381D0C}" type="slidenum">
              <a:rPr lang="en-US" smtClean="0"/>
              <a:t>‹#›</a:t>
            </a:fld>
            <a:endParaRPr lang="en-US"/>
          </a:p>
        </p:txBody>
      </p:sp>
    </p:spTree>
    <p:extLst>
      <p:ext uri="{BB962C8B-B14F-4D97-AF65-F5344CB8AC3E}">
        <p14:creationId xmlns:p14="http://schemas.microsoft.com/office/powerpoint/2010/main" val="118535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E50-E7DB-4D32-83B7-6988C1B33CBC}"/>
              </a:ext>
            </a:extLst>
          </p:cNvPr>
          <p:cNvSpPr>
            <a:spLocks noGrp="1"/>
          </p:cNvSpPr>
          <p:nvPr>
            <p:ph type="ctrTitle"/>
          </p:nvPr>
        </p:nvSpPr>
        <p:spPr>
          <a:xfrm>
            <a:off x="1524000" y="969615"/>
            <a:ext cx="9144000" cy="1655763"/>
          </a:xfrm>
        </p:spPr>
        <p:txBody>
          <a:bodyPr>
            <a:normAutofit/>
          </a:bodyPr>
          <a:lstStyle/>
          <a:p>
            <a:r>
              <a:rPr lang="en-US" sz="8800" dirty="0">
                <a:solidFill>
                  <a:schemeClr val="accent4">
                    <a:lumMod val="20000"/>
                    <a:lumOff val="80000"/>
                  </a:schemeClr>
                </a:solidFill>
                <a:latin typeface="Angeline Vintage" pitchFamily="2" charset="0"/>
              </a:rPr>
              <a:t>The Facts of Christ</a:t>
            </a:r>
          </a:p>
        </p:txBody>
      </p:sp>
      <p:sp>
        <p:nvSpPr>
          <p:cNvPr id="3" name="Subtitle 2">
            <a:extLst>
              <a:ext uri="{FF2B5EF4-FFF2-40B4-BE49-F238E27FC236}">
                <a16:creationId xmlns:a16="http://schemas.microsoft.com/office/drawing/2014/main" id="{1B23ACCD-1A5B-4AC6-A130-AE4DD14151B8}"/>
              </a:ext>
            </a:extLst>
          </p:cNvPr>
          <p:cNvSpPr>
            <a:spLocks noGrp="1"/>
          </p:cNvSpPr>
          <p:nvPr>
            <p:ph type="subTitle" idx="1"/>
          </p:nvPr>
        </p:nvSpPr>
        <p:spPr>
          <a:xfrm>
            <a:off x="1524000" y="3602038"/>
            <a:ext cx="9144000" cy="2222292"/>
          </a:xfrm>
        </p:spPr>
        <p:txBody>
          <a:bodyPr>
            <a:noAutofit/>
          </a:bodyPr>
          <a:lstStyle/>
          <a:p>
            <a:r>
              <a:rPr lang="en-US" sz="4400" dirty="0">
                <a:solidFill>
                  <a:schemeClr val="accent4">
                    <a:lumMod val="20000"/>
                    <a:lumOff val="80000"/>
                  </a:schemeClr>
                </a:solidFill>
              </a:rPr>
              <a:t>Some undeniable facts to consider regarding Jesus of Nazareth,</a:t>
            </a:r>
            <a:br>
              <a:rPr lang="en-US" sz="4400" dirty="0">
                <a:solidFill>
                  <a:schemeClr val="accent4">
                    <a:lumMod val="20000"/>
                    <a:lumOff val="80000"/>
                  </a:schemeClr>
                </a:solidFill>
              </a:rPr>
            </a:br>
            <a:r>
              <a:rPr lang="en-US" sz="4400" dirty="0">
                <a:solidFill>
                  <a:schemeClr val="accent4">
                    <a:lumMod val="20000"/>
                    <a:lumOff val="80000"/>
                  </a:schemeClr>
                </a:solidFill>
              </a:rPr>
              <a:t>the Christ and Son of God.</a:t>
            </a:r>
          </a:p>
        </p:txBody>
      </p:sp>
    </p:spTree>
    <p:extLst>
      <p:ext uri="{BB962C8B-B14F-4D97-AF65-F5344CB8AC3E}">
        <p14:creationId xmlns:p14="http://schemas.microsoft.com/office/powerpoint/2010/main" val="1228477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E50-E7DB-4D32-83B7-6988C1B33CBC}"/>
              </a:ext>
            </a:extLst>
          </p:cNvPr>
          <p:cNvSpPr>
            <a:spLocks noGrp="1"/>
          </p:cNvSpPr>
          <p:nvPr>
            <p:ph type="ctrTitle"/>
          </p:nvPr>
        </p:nvSpPr>
        <p:spPr>
          <a:xfrm>
            <a:off x="1524000" y="621745"/>
            <a:ext cx="9144000" cy="2222291"/>
          </a:xfrm>
        </p:spPr>
        <p:txBody>
          <a:bodyPr>
            <a:noAutofit/>
          </a:bodyPr>
          <a:lstStyle/>
          <a:p>
            <a:r>
              <a:rPr lang="en-US" sz="6600" dirty="0">
                <a:solidFill>
                  <a:schemeClr val="accent4">
                    <a:lumMod val="20000"/>
                    <a:lumOff val="80000"/>
                  </a:schemeClr>
                </a:solidFill>
                <a:latin typeface="Angeline Vintage" pitchFamily="2" charset="0"/>
              </a:rPr>
              <a:t>Jesus existed before the world was created</a:t>
            </a:r>
          </a:p>
        </p:txBody>
      </p:sp>
      <p:sp>
        <p:nvSpPr>
          <p:cNvPr id="3" name="Subtitle 2">
            <a:extLst>
              <a:ext uri="{FF2B5EF4-FFF2-40B4-BE49-F238E27FC236}">
                <a16:creationId xmlns:a16="http://schemas.microsoft.com/office/drawing/2014/main" id="{1B23ACCD-1A5B-4AC6-A130-AE4DD14151B8}"/>
              </a:ext>
            </a:extLst>
          </p:cNvPr>
          <p:cNvSpPr>
            <a:spLocks noGrp="1"/>
          </p:cNvSpPr>
          <p:nvPr>
            <p:ph type="subTitle" idx="1"/>
          </p:nvPr>
        </p:nvSpPr>
        <p:spPr>
          <a:xfrm>
            <a:off x="1524000" y="3602038"/>
            <a:ext cx="9144000" cy="2222292"/>
          </a:xfrm>
        </p:spPr>
        <p:txBody>
          <a:bodyPr>
            <a:noAutofit/>
          </a:bodyPr>
          <a:lstStyle/>
          <a:p>
            <a:r>
              <a:rPr lang="en-US" sz="4400" dirty="0">
                <a:solidFill>
                  <a:schemeClr val="accent4">
                    <a:lumMod val="20000"/>
                    <a:lumOff val="80000"/>
                  </a:schemeClr>
                </a:solidFill>
              </a:rPr>
              <a:t>John 17:5</a:t>
            </a:r>
          </a:p>
          <a:p>
            <a:r>
              <a:rPr lang="en-US" sz="4400" dirty="0">
                <a:solidFill>
                  <a:schemeClr val="accent4">
                    <a:lumMod val="20000"/>
                    <a:lumOff val="80000"/>
                  </a:schemeClr>
                </a:solidFill>
              </a:rPr>
              <a:t>John 1:1-3</a:t>
            </a:r>
          </a:p>
        </p:txBody>
      </p:sp>
    </p:spTree>
    <p:extLst>
      <p:ext uri="{BB962C8B-B14F-4D97-AF65-F5344CB8AC3E}">
        <p14:creationId xmlns:p14="http://schemas.microsoft.com/office/powerpoint/2010/main" val="634078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E50-E7DB-4D32-83B7-6988C1B33CBC}"/>
              </a:ext>
            </a:extLst>
          </p:cNvPr>
          <p:cNvSpPr>
            <a:spLocks noGrp="1"/>
          </p:cNvSpPr>
          <p:nvPr>
            <p:ph type="ctrTitle"/>
          </p:nvPr>
        </p:nvSpPr>
        <p:spPr>
          <a:xfrm>
            <a:off x="1524000" y="621745"/>
            <a:ext cx="9144000" cy="2222291"/>
          </a:xfrm>
        </p:spPr>
        <p:txBody>
          <a:bodyPr>
            <a:noAutofit/>
          </a:bodyPr>
          <a:lstStyle/>
          <a:p>
            <a:r>
              <a:rPr lang="en-US" sz="6600" dirty="0">
                <a:solidFill>
                  <a:schemeClr val="accent4">
                    <a:lumMod val="20000"/>
                    <a:lumOff val="80000"/>
                  </a:schemeClr>
                </a:solidFill>
                <a:latin typeface="Angeline Vintage" pitchFamily="2" charset="0"/>
              </a:rPr>
              <a:t>Jesus came to the earth</a:t>
            </a:r>
          </a:p>
        </p:txBody>
      </p:sp>
      <p:sp>
        <p:nvSpPr>
          <p:cNvPr id="3" name="Subtitle 2">
            <a:extLst>
              <a:ext uri="{FF2B5EF4-FFF2-40B4-BE49-F238E27FC236}">
                <a16:creationId xmlns:a16="http://schemas.microsoft.com/office/drawing/2014/main" id="{1B23ACCD-1A5B-4AC6-A130-AE4DD14151B8}"/>
              </a:ext>
            </a:extLst>
          </p:cNvPr>
          <p:cNvSpPr>
            <a:spLocks noGrp="1"/>
          </p:cNvSpPr>
          <p:nvPr>
            <p:ph type="subTitle" idx="1"/>
          </p:nvPr>
        </p:nvSpPr>
        <p:spPr>
          <a:xfrm>
            <a:off x="1524000" y="3602038"/>
            <a:ext cx="9144000" cy="2222292"/>
          </a:xfrm>
        </p:spPr>
        <p:txBody>
          <a:bodyPr>
            <a:noAutofit/>
          </a:bodyPr>
          <a:lstStyle/>
          <a:p>
            <a:r>
              <a:rPr lang="en-US" sz="4400" dirty="0">
                <a:solidFill>
                  <a:schemeClr val="accent4">
                    <a:lumMod val="20000"/>
                    <a:lumOff val="80000"/>
                  </a:schemeClr>
                </a:solidFill>
              </a:rPr>
              <a:t>John 1:14</a:t>
            </a:r>
          </a:p>
          <a:p>
            <a:r>
              <a:rPr lang="en-US" sz="4400" dirty="0">
                <a:solidFill>
                  <a:schemeClr val="accent4">
                    <a:lumMod val="20000"/>
                    <a:lumOff val="80000"/>
                  </a:schemeClr>
                </a:solidFill>
              </a:rPr>
              <a:t>John 13:15</a:t>
            </a:r>
          </a:p>
          <a:p>
            <a:r>
              <a:rPr lang="en-US" sz="4400" dirty="0">
                <a:solidFill>
                  <a:schemeClr val="accent4">
                    <a:lumMod val="20000"/>
                    <a:lumOff val="80000"/>
                  </a:schemeClr>
                </a:solidFill>
              </a:rPr>
              <a:t>1 John 4:9; 1 John 3:8</a:t>
            </a:r>
          </a:p>
        </p:txBody>
      </p:sp>
    </p:spTree>
    <p:extLst>
      <p:ext uri="{BB962C8B-B14F-4D97-AF65-F5344CB8AC3E}">
        <p14:creationId xmlns:p14="http://schemas.microsoft.com/office/powerpoint/2010/main" val="422965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E50-E7DB-4D32-83B7-6988C1B33CBC}"/>
              </a:ext>
            </a:extLst>
          </p:cNvPr>
          <p:cNvSpPr>
            <a:spLocks noGrp="1"/>
          </p:cNvSpPr>
          <p:nvPr>
            <p:ph type="ctrTitle"/>
          </p:nvPr>
        </p:nvSpPr>
        <p:spPr>
          <a:xfrm>
            <a:off x="1524000" y="621745"/>
            <a:ext cx="9144000" cy="2222291"/>
          </a:xfrm>
        </p:spPr>
        <p:txBody>
          <a:bodyPr>
            <a:noAutofit/>
          </a:bodyPr>
          <a:lstStyle/>
          <a:p>
            <a:r>
              <a:rPr lang="en-US" sz="6600" dirty="0">
                <a:solidFill>
                  <a:schemeClr val="accent4">
                    <a:lumMod val="20000"/>
                    <a:lumOff val="80000"/>
                  </a:schemeClr>
                </a:solidFill>
                <a:latin typeface="Angeline Vintage" pitchFamily="2" charset="0"/>
              </a:rPr>
              <a:t>Jesus died , was buried ,</a:t>
            </a:r>
            <a:br>
              <a:rPr lang="en-US" sz="6600" dirty="0">
                <a:solidFill>
                  <a:schemeClr val="accent4">
                    <a:lumMod val="20000"/>
                    <a:lumOff val="80000"/>
                  </a:schemeClr>
                </a:solidFill>
                <a:latin typeface="Angeline Vintage" pitchFamily="2" charset="0"/>
              </a:rPr>
            </a:br>
            <a:r>
              <a:rPr lang="en-US" sz="6600" dirty="0">
                <a:solidFill>
                  <a:schemeClr val="accent4">
                    <a:lumMod val="20000"/>
                    <a:lumOff val="80000"/>
                  </a:schemeClr>
                </a:solidFill>
                <a:latin typeface="Angeline Vintage" pitchFamily="2" charset="0"/>
              </a:rPr>
              <a:t>and rose again</a:t>
            </a:r>
          </a:p>
        </p:txBody>
      </p:sp>
      <p:sp>
        <p:nvSpPr>
          <p:cNvPr id="3" name="Subtitle 2">
            <a:extLst>
              <a:ext uri="{FF2B5EF4-FFF2-40B4-BE49-F238E27FC236}">
                <a16:creationId xmlns:a16="http://schemas.microsoft.com/office/drawing/2014/main" id="{1B23ACCD-1A5B-4AC6-A130-AE4DD14151B8}"/>
              </a:ext>
            </a:extLst>
          </p:cNvPr>
          <p:cNvSpPr>
            <a:spLocks noGrp="1"/>
          </p:cNvSpPr>
          <p:nvPr>
            <p:ph type="subTitle" idx="1"/>
          </p:nvPr>
        </p:nvSpPr>
        <p:spPr>
          <a:xfrm>
            <a:off x="1524000" y="3602038"/>
            <a:ext cx="9144000" cy="2222292"/>
          </a:xfrm>
        </p:spPr>
        <p:txBody>
          <a:bodyPr>
            <a:noAutofit/>
          </a:bodyPr>
          <a:lstStyle/>
          <a:p>
            <a:r>
              <a:rPr lang="en-US" sz="4400" dirty="0">
                <a:solidFill>
                  <a:schemeClr val="accent4">
                    <a:lumMod val="20000"/>
                    <a:lumOff val="80000"/>
                  </a:schemeClr>
                </a:solidFill>
              </a:rPr>
              <a:t>1 Corinthians 15:3-8</a:t>
            </a:r>
          </a:p>
          <a:p>
            <a:r>
              <a:rPr lang="en-US" sz="4400" dirty="0">
                <a:solidFill>
                  <a:schemeClr val="accent4">
                    <a:lumMod val="20000"/>
                    <a:lumOff val="80000"/>
                  </a:schemeClr>
                </a:solidFill>
              </a:rPr>
              <a:t>1 Corinthians 15:20-22</a:t>
            </a:r>
          </a:p>
        </p:txBody>
      </p:sp>
    </p:spTree>
    <p:extLst>
      <p:ext uri="{BB962C8B-B14F-4D97-AF65-F5344CB8AC3E}">
        <p14:creationId xmlns:p14="http://schemas.microsoft.com/office/powerpoint/2010/main" val="223194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E50-E7DB-4D32-83B7-6988C1B33CBC}"/>
              </a:ext>
            </a:extLst>
          </p:cNvPr>
          <p:cNvSpPr>
            <a:spLocks noGrp="1"/>
          </p:cNvSpPr>
          <p:nvPr>
            <p:ph type="ctrTitle"/>
          </p:nvPr>
        </p:nvSpPr>
        <p:spPr>
          <a:xfrm>
            <a:off x="1524000" y="621745"/>
            <a:ext cx="9144000" cy="2222291"/>
          </a:xfrm>
        </p:spPr>
        <p:txBody>
          <a:bodyPr>
            <a:noAutofit/>
          </a:bodyPr>
          <a:lstStyle/>
          <a:p>
            <a:r>
              <a:rPr lang="en-US" sz="6600" dirty="0">
                <a:solidFill>
                  <a:schemeClr val="accent4">
                    <a:lumMod val="20000"/>
                    <a:lumOff val="80000"/>
                  </a:schemeClr>
                </a:solidFill>
                <a:latin typeface="Angeline Vintage" pitchFamily="2" charset="0"/>
              </a:rPr>
              <a:t>Jesus ascended into heaven</a:t>
            </a:r>
            <a:br>
              <a:rPr lang="en-US" sz="6600" dirty="0">
                <a:solidFill>
                  <a:schemeClr val="accent4">
                    <a:lumMod val="20000"/>
                    <a:lumOff val="80000"/>
                  </a:schemeClr>
                </a:solidFill>
                <a:latin typeface="Angeline Vintage" pitchFamily="2" charset="0"/>
              </a:rPr>
            </a:br>
            <a:r>
              <a:rPr lang="en-US" sz="6600" dirty="0">
                <a:solidFill>
                  <a:schemeClr val="accent4">
                    <a:lumMod val="20000"/>
                    <a:lumOff val="80000"/>
                  </a:schemeClr>
                </a:solidFill>
                <a:latin typeface="Angeline Vintage" pitchFamily="2" charset="0"/>
              </a:rPr>
              <a:t>where the Father is</a:t>
            </a:r>
          </a:p>
        </p:txBody>
      </p:sp>
      <p:sp>
        <p:nvSpPr>
          <p:cNvPr id="3" name="Subtitle 2">
            <a:extLst>
              <a:ext uri="{FF2B5EF4-FFF2-40B4-BE49-F238E27FC236}">
                <a16:creationId xmlns:a16="http://schemas.microsoft.com/office/drawing/2014/main" id="{1B23ACCD-1A5B-4AC6-A130-AE4DD14151B8}"/>
              </a:ext>
            </a:extLst>
          </p:cNvPr>
          <p:cNvSpPr>
            <a:spLocks noGrp="1"/>
          </p:cNvSpPr>
          <p:nvPr>
            <p:ph type="subTitle" idx="1"/>
          </p:nvPr>
        </p:nvSpPr>
        <p:spPr>
          <a:xfrm>
            <a:off x="1524000" y="3602038"/>
            <a:ext cx="9144000" cy="2222292"/>
          </a:xfrm>
        </p:spPr>
        <p:txBody>
          <a:bodyPr>
            <a:noAutofit/>
          </a:bodyPr>
          <a:lstStyle/>
          <a:p>
            <a:r>
              <a:rPr lang="en-US" sz="4400" dirty="0">
                <a:solidFill>
                  <a:schemeClr val="accent4">
                    <a:lumMod val="20000"/>
                    <a:lumOff val="80000"/>
                  </a:schemeClr>
                </a:solidFill>
              </a:rPr>
              <a:t>John 14:1-2</a:t>
            </a:r>
          </a:p>
          <a:p>
            <a:r>
              <a:rPr lang="en-US" sz="4400" dirty="0">
                <a:solidFill>
                  <a:schemeClr val="accent4">
                    <a:lumMod val="20000"/>
                    <a:lumOff val="80000"/>
                  </a:schemeClr>
                </a:solidFill>
              </a:rPr>
              <a:t>Acts 1:9</a:t>
            </a:r>
          </a:p>
        </p:txBody>
      </p:sp>
    </p:spTree>
    <p:extLst>
      <p:ext uri="{BB962C8B-B14F-4D97-AF65-F5344CB8AC3E}">
        <p14:creationId xmlns:p14="http://schemas.microsoft.com/office/powerpoint/2010/main" val="59187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E50-E7DB-4D32-83B7-6988C1B33CBC}"/>
              </a:ext>
            </a:extLst>
          </p:cNvPr>
          <p:cNvSpPr>
            <a:spLocks noGrp="1"/>
          </p:cNvSpPr>
          <p:nvPr>
            <p:ph type="ctrTitle"/>
          </p:nvPr>
        </p:nvSpPr>
        <p:spPr>
          <a:xfrm>
            <a:off x="1053549" y="621745"/>
            <a:ext cx="10018642" cy="2222291"/>
          </a:xfrm>
        </p:spPr>
        <p:txBody>
          <a:bodyPr>
            <a:noAutofit/>
          </a:bodyPr>
          <a:lstStyle/>
          <a:p>
            <a:r>
              <a:rPr lang="en-US" sz="6600" dirty="0">
                <a:solidFill>
                  <a:schemeClr val="accent4">
                    <a:lumMod val="20000"/>
                    <a:lumOff val="80000"/>
                  </a:schemeClr>
                </a:solidFill>
                <a:latin typeface="Angeline Vintage" pitchFamily="2" charset="0"/>
              </a:rPr>
              <a:t>Jesus will return to raise</a:t>
            </a:r>
            <a:br>
              <a:rPr lang="en-US" sz="6600" dirty="0">
                <a:solidFill>
                  <a:schemeClr val="accent4">
                    <a:lumMod val="20000"/>
                    <a:lumOff val="80000"/>
                  </a:schemeClr>
                </a:solidFill>
                <a:latin typeface="Angeline Vintage" pitchFamily="2" charset="0"/>
              </a:rPr>
            </a:br>
            <a:r>
              <a:rPr lang="en-US" sz="6600" dirty="0">
                <a:solidFill>
                  <a:schemeClr val="accent4">
                    <a:lumMod val="20000"/>
                    <a:lumOff val="80000"/>
                  </a:schemeClr>
                </a:solidFill>
                <a:latin typeface="Angeline Vintage" pitchFamily="2" charset="0"/>
              </a:rPr>
              <a:t>the dead and judge the world</a:t>
            </a:r>
          </a:p>
        </p:txBody>
      </p:sp>
      <p:sp>
        <p:nvSpPr>
          <p:cNvPr id="3" name="Subtitle 2">
            <a:extLst>
              <a:ext uri="{FF2B5EF4-FFF2-40B4-BE49-F238E27FC236}">
                <a16:creationId xmlns:a16="http://schemas.microsoft.com/office/drawing/2014/main" id="{1B23ACCD-1A5B-4AC6-A130-AE4DD14151B8}"/>
              </a:ext>
            </a:extLst>
          </p:cNvPr>
          <p:cNvSpPr>
            <a:spLocks noGrp="1"/>
          </p:cNvSpPr>
          <p:nvPr>
            <p:ph type="subTitle" idx="1"/>
          </p:nvPr>
        </p:nvSpPr>
        <p:spPr>
          <a:xfrm>
            <a:off x="1524000" y="3602038"/>
            <a:ext cx="9144000" cy="2222292"/>
          </a:xfrm>
        </p:spPr>
        <p:txBody>
          <a:bodyPr>
            <a:noAutofit/>
          </a:bodyPr>
          <a:lstStyle/>
          <a:p>
            <a:r>
              <a:rPr lang="en-US" sz="4400" dirty="0">
                <a:solidFill>
                  <a:schemeClr val="accent4">
                    <a:lumMod val="20000"/>
                    <a:lumOff val="80000"/>
                  </a:schemeClr>
                </a:solidFill>
              </a:rPr>
              <a:t>John 14:3</a:t>
            </a:r>
          </a:p>
          <a:p>
            <a:r>
              <a:rPr lang="en-US" sz="4400" dirty="0">
                <a:solidFill>
                  <a:schemeClr val="accent4">
                    <a:lumMod val="20000"/>
                    <a:lumOff val="80000"/>
                  </a:schemeClr>
                </a:solidFill>
              </a:rPr>
              <a:t>2 Corinthians 5:10</a:t>
            </a:r>
          </a:p>
          <a:p>
            <a:r>
              <a:rPr lang="en-US" sz="4400" dirty="0">
                <a:solidFill>
                  <a:schemeClr val="accent4">
                    <a:lumMod val="20000"/>
                    <a:lumOff val="80000"/>
                  </a:schemeClr>
                </a:solidFill>
              </a:rPr>
              <a:t>2 Thessalonians 1:6-10</a:t>
            </a:r>
          </a:p>
        </p:txBody>
      </p:sp>
    </p:spTree>
    <p:extLst>
      <p:ext uri="{BB962C8B-B14F-4D97-AF65-F5344CB8AC3E}">
        <p14:creationId xmlns:p14="http://schemas.microsoft.com/office/powerpoint/2010/main" val="126324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E50-E7DB-4D32-83B7-6988C1B33CBC}"/>
              </a:ext>
            </a:extLst>
          </p:cNvPr>
          <p:cNvSpPr>
            <a:spLocks noGrp="1"/>
          </p:cNvSpPr>
          <p:nvPr>
            <p:ph type="ctrTitle"/>
          </p:nvPr>
        </p:nvSpPr>
        <p:spPr>
          <a:xfrm>
            <a:off x="1524000" y="621745"/>
            <a:ext cx="9144000" cy="2222291"/>
          </a:xfrm>
        </p:spPr>
        <p:txBody>
          <a:bodyPr>
            <a:noAutofit/>
          </a:bodyPr>
          <a:lstStyle/>
          <a:p>
            <a:r>
              <a:rPr lang="en-US" sz="6600" dirty="0">
                <a:solidFill>
                  <a:schemeClr val="accent4">
                    <a:lumMod val="20000"/>
                    <a:lumOff val="80000"/>
                  </a:schemeClr>
                </a:solidFill>
                <a:latin typeface="Angeline Vintage" pitchFamily="2" charset="0"/>
              </a:rPr>
              <a:t>Jesus will save only</a:t>
            </a:r>
            <a:br>
              <a:rPr lang="en-US" sz="6600" dirty="0">
                <a:solidFill>
                  <a:schemeClr val="accent4">
                    <a:lumMod val="20000"/>
                    <a:lumOff val="80000"/>
                  </a:schemeClr>
                </a:solidFill>
                <a:latin typeface="Angeline Vintage" pitchFamily="2" charset="0"/>
              </a:rPr>
            </a:br>
            <a:r>
              <a:rPr lang="en-US" sz="6600" dirty="0">
                <a:solidFill>
                  <a:schemeClr val="accent4">
                    <a:lumMod val="20000"/>
                    <a:lumOff val="80000"/>
                  </a:schemeClr>
                </a:solidFill>
                <a:latin typeface="Angeline Vintage" pitchFamily="2" charset="0"/>
              </a:rPr>
              <a:t>those who obey Him</a:t>
            </a:r>
          </a:p>
        </p:txBody>
      </p:sp>
      <p:sp>
        <p:nvSpPr>
          <p:cNvPr id="3" name="Subtitle 2">
            <a:extLst>
              <a:ext uri="{FF2B5EF4-FFF2-40B4-BE49-F238E27FC236}">
                <a16:creationId xmlns:a16="http://schemas.microsoft.com/office/drawing/2014/main" id="{1B23ACCD-1A5B-4AC6-A130-AE4DD14151B8}"/>
              </a:ext>
            </a:extLst>
          </p:cNvPr>
          <p:cNvSpPr>
            <a:spLocks noGrp="1"/>
          </p:cNvSpPr>
          <p:nvPr>
            <p:ph type="subTitle" idx="1"/>
          </p:nvPr>
        </p:nvSpPr>
        <p:spPr>
          <a:xfrm>
            <a:off x="1524000" y="3602038"/>
            <a:ext cx="9144000" cy="2222292"/>
          </a:xfrm>
        </p:spPr>
        <p:txBody>
          <a:bodyPr>
            <a:noAutofit/>
          </a:bodyPr>
          <a:lstStyle/>
          <a:p>
            <a:r>
              <a:rPr lang="en-US" sz="4400" dirty="0">
                <a:solidFill>
                  <a:schemeClr val="accent4">
                    <a:lumMod val="20000"/>
                    <a:lumOff val="80000"/>
                  </a:schemeClr>
                </a:solidFill>
              </a:rPr>
              <a:t>Hebrews 5:9</a:t>
            </a:r>
          </a:p>
          <a:p>
            <a:r>
              <a:rPr lang="en-US" sz="4400" dirty="0">
                <a:solidFill>
                  <a:schemeClr val="accent4">
                    <a:lumMod val="20000"/>
                    <a:lumOff val="80000"/>
                  </a:schemeClr>
                </a:solidFill>
              </a:rPr>
              <a:t>Mark 16:15-16</a:t>
            </a:r>
          </a:p>
          <a:p>
            <a:r>
              <a:rPr lang="en-US" sz="4400" dirty="0">
                <a:solidFill>
                  <a:schemeClr val="accent4">
                    <a:lumMod val="20000"/>
                    <a:lumOff val="80000"/>
                  </a:schemeClr>
                </a:solidFill>
              </a:rPr>
              <a:t>Acts 2:38</a:t>
            </a:r>
          </a:p>
        </p:txBody>
      </p:sp>
    </p:spTree>
    <p:extLst>
      <p:ext uri="{BB962C8B-B14F-4D97-AF65-F5344CB8AC3E}">
        <p14:creationId xmlns:p14="http://schemas.microsoft.com/office/powerpoint/2010/main" val="1891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E50-E7DB-4D32-83B7-6988C1B33CBC}"/>
              </a:ext>
            </a:extLst>
          </p:cNvPr>
          <p:cNvSpPr>
            <a:spLocks noGrp="1"/>
          </p:cNvSpPr>
          <p:nvPr>
            <p:ph type="ctrTitle"/>
          </p:nvPr>
        </p:nvSpPr>
        <p:spPr>
          <a:xfrm>
            <a:off x="1524000" y="969615"/>
            <a:ext cx="9144000" cy="1655763"/>
          </a:xfrm>
        </p:spPr>
        <p:txBody>
          <a:bodyPr>
            <a:normAutofit/>
          </a:bodyPr>
          <a:lstStyle/>
          <a:p>
            <a:r>
              <a:rPr lang="en-US" sz="8800" dirty="0">
                <a:solidFill>
                  <a:schemeClr val="accent4">
                    <a:lumMod val="20000"/>
                    <a:lumOff val="80000"/>
                  </a:schemeClr>
                </a:solidFill>
                <a:latin typeface="Angeline Vintage" pitchFamily="2" charset="0"/>
              </a:rPr>
              <a:t>Conclusion</a:t>
            </a:r>
          </a:p>
        </p:txBody>
      </p:sp>
      <p:sp>
        <p:nvSpPr>
          <p:cNvPr id="3" name="Subtitle 2">
            <a:extLst>
              <a:ext uri="{FF2B5EF4-FFF2-40B4-BE49-F238E27FC236}">
                <a16:creationId xmlns:a16="http://schemas.microsoft.com/office/drawing/2014/main" id="{1B23ACCD-1A5B-4AC6-A130-AE4DD14151B8}"/>
              </a:ext>
            </a:extLst>
          </p:cNvPr>
          <p:cNvSpPr>
            <a:spLocks noGrp="1"/>
          </p:cNvSpPr>
          <p:nvPr>
            <p:ph type="subTitle" idx="1"/>
          </p:nvPr>
        </p:nvSpPr>
        <p:spPr>
          <a:xfrm>
            <a:off x="1524000" y="3001617"/>
            <a:ext cx="9144000" cy="2822713"/>
          </a:xfrm>
        </p:spPr>
        <p:txBody>
          <a:bodyPr>
            <a:noAutofit/>
          </a:bodyPr>
          <a:lstStyle/>
          <a:p>
            <a:r>
              <a:rPr lang="en-US" sz="4400" dirty="0">
                <a:solidFill>
                  <a:schemeClr val="accent4">
                    <a:lumMod val="20000"/>
                    <a:lumOff val="80000"/>
                  </a:schemeClr>
                </a:solidFill>
              </a:rPr>
              <a:t>The facts about Jesus, because they are facts, constitute the saving gospel!</a:t>
            </a:r>
          </a:p>
          <a:p>
            <a:endParaRPr lang="en-US" sz="1400" dirty="0">
              <a:solidFill>
                <a:schemeClr val="accent4">
                  <a:lumMod val="20000"/>
                  <a:lumOff val="80000"/>
                </a:schemeClr>
              </a:solidFill>
            </a:endParaRPr>
          </a:p>
          <a:p>
            <a:r>
              <a:rPr lang="en-US" sz="4400" dirty="0">
                <a:solidFill>
                  <a:schemeClr val="accent4">
                    <a:lumMod val="20000"/>
                    <a:lumOff val="80000"/>
                  </a:schemeClr>
                </a:solidFill>
              </a:rPr>
              <a:t>Romans 1:15-16</a:t>
            </a:r>
          </a:p>
        </p:txBody>
      </p:sp>
    </p:spTree>
    <p:extLst>
      <p:ext uri="{BB962C8B-B14F-4D97-AF65-F5344CB8AC3E}">
        <p14:creationId xmlns:p14="http://schemas.microsoft.com/office/powerpoint/2010/main" val="3660981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544</Words>
  <Application>Microsoft Office PowerPoint</Application>
  <PresentationFormat>Widescreen</PresentationFormat>
  <Paragraphs>85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Angeline Vintage</vt:lpstr>
      <vt:lpstr>Calibri</vt:lpstr>
      <vt:lpstr>Calibri Light</vt:lpstr>
      <vt:lpstr>Office Theme</vt:lpstr>
      <vt:lpstr>The Facts of Christ</vt:lpstr>
      <vt:lpstr>Jesus existed before the world was created</vt:lpstr>
      <vt:lpstr>Jesus came to the earth</vt:lpstr>
      <vt:lpstr>Jesus died , was buried , and rose again</vt:lpstr>
      <vt:lpstr>Jesus ascended into heaven where the Father is</vt:lpstr>
      <vt:lpstr>Jesus will return to raise the dead and judge the world</vt:lpstr>
      <vt:lpstr>Jesus will save only those who obey Him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9</cp:revision>
  <cp:lastPrinted>2019-01-06T21:43:33Z</cp:lastPrinted>
  <dcterms:created xsi:type="dcterms:W3CDTF">2019-01-06T03:56:40Z</dcterms:created>
  <dcterms:modified xsi:type="dcterms:W3CDTF">2019-01-06T21:45:09Z</dcterms:modified>
</cp:coreProperties>
</file>