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194424-9781-488D-88AA-DBCAF2F38313}" v="135" dt="2023-07-01T21:19:28.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60465" autoAdjust="0"/>
  </p:normalViewPr>
  <p:slideViewPr>
    <p:cSldViewPr snapToGrid="0">
      <p:cViewPr varScale="1">
        <p:scale>
          <a:sx n="46" d="100"/>
          <a:sy n="46" d="100"/>
        </p:scale>
        <p:origin x="480" y="58"/>
      </p:cViewPr>
      <p:guideLst/>
    </p:cSldViewPr>
  </p:slideViewPr>
  <p:notesTextViewPr>
    <p:cViewPr>
      <p:scale>
        <a:sx n="1" d="1"/>
        <a:sy n="1" d="1"/>
      </p:scale>
      <p:origin x="0" y="0"/>
    </p:cViewPr>
  </p:notesTextViewPr>
  <p:notesViewPr>
    <p:cSldViewPr snapToGrid="0">
      <p:cViewPr varScale="1">
        <p:scale>
          <a:sx n="60" d="100"/>
          <a:sy n="60" d="100"/>
        </p:scale>
        <p:origin x="1546"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6194424-9781-488D-88AA-DBCAF2F38313}"/>
    <pc:docChg chg="undo redo custSel addSld modSld modNotesMaster modHandout">
      <pc:chgData name="Stan Cox" userId="9376f276357bfffd" providerId="LiveId" clId="{56194424-9781-488D-88AA-DBCAF2F38313}" dt="2023-07-01T21:19:29.012" v="2404" actId="478"/>
      <pc:docMkLst>
        <pc:docMk/>
      </pc:docMkLst>
      <pc:sldChg chg="modTransition modNotesTx">
        <pc:chgData name="Stan Cox" userId="9376f276357bfffd" providerId="LiveId" clId="{56194424-9781-488D-88AA-DBCAF2F38313}" dt="2023-07-01T20:27:32.542" v="725" actId="6549"/>
        <pc:sldMkLst>
          <pc:docMk/>
          <pc:sldMk cId="793329880" sldId="256"/>
        </pc:sldMkLst>
      </pc:sldChg>
      <pc:sldChg chg="addSp delSp modSp mod modTransition modClrScheme modAnim chgLayout modNotesTx">
        <pc:chgData name="Stan Cox" userId="9376f276357bfffd" providerId="LiveId" clId="{56194424-9781-488D-88AA-DBCAF2F38313}" dt="2023-07-01T21:19:29.012" v="2404" actId="478"/>
        <pc:sldMkLst>
          <pc:docMk/>
          <pc:sldMk cId="2776352769" sldId="257"/>
        </pc:sldMkLst>
        <pc:spChg chg="mod ord">
          <ac:chgData name="Stan Cox" userId="9376f276357bfffd" providerId="LiveId" clId="{56194424-9781-488D-88AA-DBCAF2F38313}" dt="2023-07-01T20:07:39.154" v="291" actId="1036"/>
          <ac:spMkLst>
            <pc:docMk/>
            <pc:sldMk cId="2776352769" sldId="257"/>
            <ac:spMk id="2" creationId="{B6535304-60CC-C1E3-9A33-0A2092447618}"/>
          </ac:spMkLst>
        </pc:spChg>
        <pc:spChg chg="add mod ord">
          <ac:chgData name="Stan Cox" userId="9376f276357bfffd" providerId="LiveId" clId="{56194424-9781-488D-88AA-DBCAF2F38313}" dt="2023-07-01T21:15:09.709" v="2278" actId="20577"/>
          <ac:spMkLst>
            <pc:docMk/>
            <pc:sldMk cId="2776352769" sldId="257"/>
            <ac:spMk id="3" creationId="{D67ACDB3-3CC4-8867-730D-05E00D89A873}"/>
          </ac:spMkLst>
        </pc:spChg>
        <pc:spChg chg="add mod ord">
          <ac:chgData name="Stan Cox" userId="9376f276357bfffd" providerId="LiveId" clId="{56194424-9781-488D-88AA-DBCAF2F38313}" dt="2023-07-01T21:08:13.507" v="1954" actId="20577"/>
          <ac:spMkLst>
            <pc:docMk/>
            <pc:sldMk cId="2776352769" sldId="257"/>
            <ac:spMk id="4" creationId="{085AF5AE-687C-B3A2-1567-C33B35433AB8}"/>
          </ac:spMkLst>
        </pc:spChg>
        <pc:spChg chg="del mod ord">
          <ac:chgData name="Stan Cox" userId="9376f276357bfffd" providerId="LiveId" clId="{56194424-9781-488D-88AA-DBCAF2F38313}" dt="2023-07-01T20:00:05.884" v="39" actId="700"/>
          <ac:spMkLst>
            <pc:docMk/>
            <pc:sldMk cId="2776352769" sldId="257"/>
            <ac:spMk id="6" creationId="{B81CB691-BD3D-A919-7068-BEC61C7F4F58}"/>
          </ac:spMkLst>
        </pc:spChg>
        <pc:picChg chg="add del mod ord">
          <ac:chgData name="Stan Cox" userId="9376f276357bfffd" providerId="LiveId" clId="{56194424-9781-488D-88AA-DBCAF2F38313}" dt="2023-07-01T21:19:29.012" v="2404" actId="478"/>
          <ac:picMkLst>
            <pc:docMk/>
            <pc:sldMk cId="2776352769" sldId="257"/>
            <ac:picMk id="8" creationId="{F1827662-D1F8-4F07-1B60-93C8E03F3698}"/>
          </ac:picMkLst>
        </pc:picChg>
      </pc:sldChg>
      <pc:sldChg chg="addSp delSp modSp add mod modNotesTx">
        <pc:chgData name="Stan Cox" userId="9376f276357bfffd" providerId="LiveId" clId="{56194424-9781-488D-88AA-DBCAF2F38313}" dt="2023-07-01T21:19:28.388" v="2403"/>
        <pc:sldMkLst>
          <pc:docMk/>
          <pc:sldMk cId="3241853678" sldId="258"/>
        </pc:sldMkLst>
        <pc:spChg chg="mod">
          <ac:chgData name="Stan Cox" userId="9376f276357bfffd" providerId="LiveId" clId="{56194424-9781-488D-88AA-DBCAF2F38313}" dt="2023-07-01T21:14:20.374" v="2271" actId="1076"/>
          <ac:spMkLst>
            <pc:docMk/>
            <pc:sldMk cId="3241853678" sldId="258"/>
            <ac:spMk id="2" creationId="{B6535304-60CC-C1E3-9A33-0A2092447618}"/>
          </ac:spMkLst>
        </pc:spChg>
        <pc:spChg chg="mod">
          <ac:chgData name="Stan Cox" userId="9376f276357bfffd" providerId="LiveId" clId="{56194424-9781-488D-88AA-DBCAF2F38313}" dt="2023-07-01T21:14:23.989" v="2272" actId="1076"/>
          <ac:spMkLst>
            <pc:docMk/>
            <pc:sldMk cId="3241853678" sldId="258"/>
            <ac:spMk id="3" creationId="{A1D32F77-F4ED-9AAD-7162-708F657A42FD}"/>
          </ac:spMkLst>
        </pc:spChg>
        <pc:spChg chg="add mod">
          <ac:chgData name="Stan Cox" userId="9376f276357bfffd" providerId="LiveId" clId="{56194424-9781-488D-88AA-DBCAF2F38313}" dt="2023-07-01T21:14:27.609" v="2273" actId="1076"/>
          <ac:spMkLst>
            <pc:docMk/>
            <pc:sldMk cId="3241853678" sldId="258"/>
            <ac:spMk id="6" creationId="{58FD8A8E-668F-B607-606B-79699D59EC31}"/>
          </ac:spMkLst>
        </pc:spChg>
        <pc:picChg chg="add del mod ord">
          <ac:chgData name="Stan Cox" userId="9376f276357bfffd" providerId="LiveId" clId="{56194424-9781-488D-88AA-DBCAF2F38313}" dt="2023-07-01T21:19:28.388" v="2403"/>
          <ac:picMkLst>
            <pc:docMk/>
            <pc:sldMk cId="3241853678" sldId="258"/>
            <ac:picMk id="4" creationId="{98135B03-3D47-1160-96DE-A7FAED7FF2E4}"/>
          </ac:picMkLst>
        </pc:picChg>
        <pc:picChg chg="del">
          <ac:chgData name="Stan Cox" userId="9376f276357bfffd" providerId="LiveId" clId="{56194424-9781-488D-88AA-DBCAF2F38313}" dt="2023-07-01T20:26:01.937" v="603" actId="478"/>
          <ac:picMkLst>
            <pc:docMk/>
            <pc:sldMk cId="3241853678" sldId="258"/>
            <ac:picMk id="5" creationId="{32788010-3E86-D827-42B3-A05E1134F5A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E99B9B-0362-CF48-99B2-C7E0C46EBBF3}"/>
              </a:ext>
            </a:extLst>
          </p:cNvPr>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r>
              <a:rPr lang="en-US" sz="3600" dirty="0">
                <a:latin typeface="BlackSingature" panose="02000A03000000000000" pitchFamily="2" charset="0"/>
              </a:rPr>
              <a:t>The fullness of </a:t>
            </a:r>
            <a:r>
              <a:rPr lang="en-US" sz="2800" dirty="0">
                <a:latin typeface="Bebas Neue" panose="020B0606020202050201" pitchFamily="34" charset="0"/>
              </a:rPr>
              <a:t>Christ</a:t>
            </a:r>
          </a:p>
        </p:txBody>
      </p:sp>
      <p:sp>
        <p:nvSpPr>
          <p:cNvPr id="3" name="Date Placeholder 2">
            <a:extLst>
              <a:ext uri="{FF2B5EF4-FFF2-40B4-BE49-F238E27FC236}">
                <a16:creationId xmlns:a16="http://schemas.microsoft.com/office/drawing/2014/main" id="{5A226ABC-4C78-F01F-5E08-0595B61C71A6}"/>
              </a:ext>
            </a:extLst>
          </p:cNvPr>
          <p:cNvSpPr>
            <a:spLocks noGrp="1"/>
          </p:cNvSpPr>
          <p:nvPr>
            <p:ph type="dt" sz="quarter" idx="1"/>
          </p:nvPr>
        </p:nvSpPr>
        <p:spPr>
          <a:xfrm>
            <a:off x="3884613" y="0"/>
            <a:ext cx="2971800" cy="458788"/>
          </a:xfrm>
          <a:prstGeom prst="rect">
            <a:avLst/>
          </a:prstGeom>
        </p:spPr>
        <p:txBody>
          <a:bodyPr vert="horz" lIns="91435" tIns="45718" rIns="91435" bIns="45718" rtlCol="0"/>
          <a:lstStyle>
            <a:lvl1pPr algn="r">
              <a:defRPr sz="1200"/>
            </a:lvl1pPr>
          </a:lstStyle>
          <a:p>
            <a:r>
              <a:rPr lang="en-US" dirty="0"/>
              <a:t>July 2, 2023</a:t>
            </a:r>
          </a:p>
        </p:txBody>
      </p:sp>
      <p:sp>
        <p:nvSpPr>
          <p:cNvPr id="4" name="Footer Placeholder 3">
            <a:extLst>
              <a:ext uri="{FF2B5EF4-FFF2-40B4-BE49-F238E27FC236}">
                <a16:creationId xmlns:a16="http://schemas.microsoft.com/office/drawing/2014/main" id="{1EA8C2BE-06DB-5596-C858-8ED3C4EFF45F}"/>
              </a:ext>
            </a:extLst>
          </p:cNvPr>
          <p:cNvSpPr>
            <a:spLocks noGrp="1"/>
          </p:cNvSpPr>
          <p:nvPr>
            <p:ph type="ftr" sz="quarter" idx="2"/>
          </p:nvPr>
        </p:nvSpPr>
        <p:spPr>
          <a:xfrm>
            <a:off x="0" y="8685214"/>
            <a:ext cx="2971800" cy="458787"/>
          </a:xfrm>
          <a:prstGeom prst="rect">
            <a:avLst/>
          </a:prstGeom>
        </p:spPr>
        <p:txBody>
          <a:bodyPr vert="horz" lIns="91435" tIns="45718" rIns="91435" bIns="45718"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56F56B54-90F6-365E-6904-115BACEF1DB5}"/>
              </a:ext>
            </a:extLst>
          </p:cNvPr>
          <p:cNvSpPr>
            <a:spLocks noGrp="1"/>
          </p:cNvSpPr>
          <p:nvPr>
            <p:ph type="sldNum" sz="quarter" idx="3"/>
          </p:nvPr>
        </p:nvSpPr>
        <p:spPr>
          <a:xfrm>
            <a:off x="3884613" y="8685214"/>
            <a:ext cx="2971800" cy="458787"/>
          </a:xfrm>
          <a:prstGeom prst="rect">
            <a:avLst/>
          </a:prstGeom>
        </p:spPr>
        <p:txBody>
          <a:bodyPr vert="horz" lIns="91435" tIns="45718" rIns="91435" bIns="45718" rtlCol="0" anchor="b"/>
          <a:lstStyle>
            <a:lvl1pPr algn="r">
              <a:defRPr sz="1200"/>
            </a:lvl1pPr>
          </a:lstStyle>
          <a:p>
            <a:r>
              <a:rPr lang="en-US" dirty="0"/>
              <a:t>  soundteaching.org  </a:t>
            </a:r>
            <a:fld id="{A5F9F159-B3D7-4755-8CB3-78BD2412B876}" type="slidenum">
              <a:rPr lang="en-US" smtClean="0"/>
              <a:t>‹#›</a:t>
            </a:fld>
            <a:endParaRPr lang="en-US" dirty="0"/>
          </a:p>
        </p:txBody>
      </p:sp>
    </p:spTree>
    <p:extLst>
      <p:ext uri="{BB962C8B-B14F-4D97-AF65-F5344CB8AC3E}">
        <p14:creationId xmlns:p14="http://schemas.microsoft.com/office/powerpoint/2010/main" val="718401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35" tIns="45718" rIns="91435" bIns="45718" rtlCol="0"/>
          <a:lstStyle>
            <a:lvl1pPr algn="r">
              <a:defRPr sz="1200"/>
            </a:lvl1pPr>
          </a:lstStyle>
          <a:p>
            <a:fld id="{F325AFC0-606D-4797-87AD-38C03F58CCA1}" type="datetimeFigureOut">
              <a:rPr lang="en-US" smtClean="0"/>
              <a:t>7/1/2023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5" tIns="45718" rIns="91435" bIns="4571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4"/>
            <a:ext cx="2971800" cy="458787"/>
          </a:xfrm>
          <a:prstGeom prst="rect">
            <a:avLst/>
          </a:prstGeom>
        </p:spPr>
        <p:txBody>
          <a:bodyPr vert="horz" lIns="91435" tIns="45718" rIns="91435" bIns="45718" rtlCol="0" anchor="b"/>
          <a:lstStyle>
            <a:lvl1pPr algn="r">
              <a:defRPr sz="1200"/>
            </a:lvl1pPr>
          </a:lstStyle>
          <a:p>
            <a:fld id="{E5034B8F-6819-4B98-B194-984ADB1D3CB9}" type="slidenum">
              <a:rPr lang="en-US" smtClean="0"/>
              <a:t>‹#›</a:t>
            </a:fld>
            <a:endParaRPr lang="en-US"/>
          </a:p>
        </p:txBody>
      </p:sp>
    </p:spTree>
    <p:extLst>
      <p:ext uri="{BB962C8B-B14F-4D97-AF65-F5344CB8AC3E}">
        <p14:creationId xmlns:p14="http://schemas.microsoft.com/office/powerpoint/2010/main" val="71245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b="1" dirty="0">
                <a:solidFill>
                  <a:srgbClr val="000000"/>
                </a:solidFill>
              </a:rPr>
              <a:t>The Fullness of Christ</a:t>
            </a:r>
          </a:p>
          <a:p>
            <a:pPr algn="ctr"/>
            <a:endParaRPr lang="en-US" b="1" dirty="0">
              <a:solidFill>
                <a:srgbClr val="000000"/>
              </a:solidFill>
            </a:endParaRPr>
          </a:p>
          <a:p>
            <a:pPr algn="l"/>
            <a:r>
              <a:rPr lang="en-US" b="1" dirty="0">
                <a:solidFill>
                  <a:srgbClr val="000000"/>
                </a:solidFill>
              </a:rPr>
              <a:t>We are all familiar with the exalted nature of Jesus Christ</a:t>
            </a:r>
          </a:p>
          <a:p>
            <a:pPr marL="171441" indent="-171441">
              <a:buFont typeface="Arial" panose="020B0604020202020204" pitchFamily="34" charset="0"/>
              <a:buChar char="•"/>
            </a:pPr>
            <a:r>
              <a:rPr lang="en-US" b="1" dirty="0">
                <a:solidFill>
                  <a:srgbClr val="000000"/>
                </a:solidFill>
              </a:rPr>
              <a:t>He is magnified by His Father become of His own Humility and obedience</a:t>
            </a:r>
          </a:p>
          <a:p>
            <a:r>
              <a:rPr lang="en-US" b="1" dirty="0">
                <a:solidFill>
                  <a:srgbClr val="000000"/>
                </a:solidFill>
              </a:rPr>
              <a:t>(</a:t>
            </a:r>
            <a:r>
              <a:rPr lang="en-US" b="1" dirty="0"/>
              <a:t>Philippians 2:5-11), </a:t>
            </a:r>
            <a:r>
              <a:rPr lang="en-US" i="1" dirty="0"/>
              <a:t>“Let this mind be in you which was also in Christ Jesus,</a:t>
            </a:r>
            <a:r>
              <a:rPr lang="en-US" i="1" baseline="30000" dirty="0"/>
              <a:t> 6</a:t>
            </a:r>
            <a:r>
              <a:rPr lang="en-US" i="1" dirty="0"/>
              <a:t> who, being in the form of God, did not consider it robbery to be equal with God,</a:t>
            </a:r>
            <a:r>
              <a:rPr lang="en-US" i="1" baseline="30000" dirty="0"/>
              <a:t> 7</a:t>
            </a:r>
            <a:r>
              <a:rPr lang="en-US" i="1" dirty="0"/>
              <a:t> but made Himself of no reputation, taking the form of a bondservant, and coming in the likeness of men.</a:t>
            </a:r>
            <a:r>
              <a:rPr lang="en-US" i="1" baseline="30000" dirty="0"/>
              <a:t> 8</a:t>
            </a:r>
            <a:r>
              <a:rPr lang="en-US" i="1" dirty="0"/>
              <a:t> And being found in appearance as a man, He humbled Himself and became obedient to the point of death, even the death of the cross.</a:t>
            </a:r>
            <a:r>
              <a:rPr lang="en-US" i="1" baseline="30000" dirty="0"/>
              <a:t> 9</a:t>
            </a:r>
            <a:r>
              <a:rPr lang="en-US" i="1" dirty="0"/>
              <a:t> Therefore God also has highly exalted Him and given Him the name which is above every name,</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One passage where His exaltation is noted is in Colossians 1.</a:t>
            </a:r>
          </a:p>
          <a:p>
            <a:r>
              <a:rPr lang="en-US" b="1" dirty="0"/>
              <a:t>(Colossians 1:13-18), </a:t>
            </a:r>
            <a:r>
              <a:rPr lang="en-US" i="1" dirty="0"/>
              <a:t>“He has delivered us from the power of darkness and conveyed us into the kingdom of the Son of His love,</a:t>
            </a:r>
            <a:r>
              <a:rPr lang="en-US" i="1" baseline="30000" dirty="0"/>
              <a:t> 14</a:t>
            </a:r>
            <a:r>
              <a:rPr lang="en-US" i="1" dirty="0"/>
              <a:t> in whom we have redemption through His blood, the forgiveness of sins. </a:t>
            </a:r>
            <a:r>
              <a:rPr lang="en-US" i="1" baseline="30000" dirty="0"/>
              <a:t>15</a:t>
            </a:r>
            <a:r>
              <a:rPr lang="en-US" i="1" dirty="0"/>
              <a:t> He is the image of the invisible God, the firstborn over all creation.</a:t>
            </a:r>
            <a:r>
              <a:rPr lang="en-US" i="1" baseline="30000" dirty="0"/>
              <a:t> 16</a:t>
            </a:r>
            <a:r>
              <a:rPr lang="en-US" i="1" dirty="0"/>
              <a:t> For by Him all things were created that are in heaven and that are on earth, visible and invisible, whether thrones or dominions or principalities or powers. All things were created through Him and for Him.</a:t>
            </a:r>
            <a:r>
              <a:rPr lang="en-US" i="1" baseline="30000" dirty="0"/>
              <a:t> 17</a:t>
            </a:r>
            <a:r>
              <a:rPr lang="en-US" i="1" dirty="0"/>
              <a:t> And </a:t>
            </a:r>
            <a:r>
              <a:rPr lang="en-US" i="1" u="sng" dirty="0"/>
              <a:t>He is before all things</a:t>
            </a:r>
            <a:r>
              <a:rPr lang="en-US" i="1" dirty="0"/>
              <a:t>, and in Him all things consist.</a:t>
            </a:r>
            <a:r>
              <a:rPr lang="en-US" i="1" baseline="30000" dirty="0"/>
              <a:t> 18</a:t>
            </a:r>
            <a:r>
              <a:rPr lang="en-US" i="1" dirty="0"/>
              <a:t> And He is the head of the body, the church, who is the beginning, the firstborn from the dead, that in all things He may have the </a:t>
            </a:r>
            <a:r>
              <a:rPr lang="en-US" i="1" u="sng" dirty="0"/>
              <a:t>preeminence</a:t>
            </a:r>
            <a:r>
              <a:rPr lang="en-US" i="1" dirty="0"/>
              <a:t>.”</a:t>
            </a:r>
          </a:p>
          <a:p>
            <a:pPr marL="628615" lvl="1" indent="-171441">
              <a:buFont typeface="Arial" panose="020B0604020202020204" pitchFamily="34" charset="0"/>
              <a:buChar char="•"/>
            </a:pPr>
            <a:r>
              <a:rPr lang="en-US" dirty="0">
                <a:solidFill>
                  <a:srgbClr val="000000"/>
                </a:solidFill>
              </a:rPr>
              <a:t>The idea of preeminence and headship is indicative of this Exaltation</a:t>
            </a:r>
          </a:p>
          <a:p>
            <a:pPr marL="171441" indent="-171441">
              <a:buFont typeface="Arial" panose="020B0604020202020204" pitchFamily="34" charset="0"/>
              <a:buChar char="•"/>
            </a:pPr>
            <a:r>
              <a:rPr lang="en-US" b="1" dirty="0">
                <a:solidFill>
                  <a:srgbClr val="000000"/>
                </a:solidFill>
              </a:rPr>
              <a:t>So is the idea of Fullness!</a:t>
            </a:r>
          </a:p>
          <a:p>
            <a:r>
              <a:rPr lang="en-US" b="1" dirty="0"/>
              <a:t>(Colossians 1:19),</a:t>
            </a:r>
            <a:r>
              <a:rPr lang="en-US" dirty="0"/>
              <a:t> </a:t>
            </a:r>
            <a:r>
              <a:rPr lang="en-US" i="1" dirty="0"/>
              <a:t>“For it pleased the Father that in Him all the </a:t>
            </a:r>
            <a:r>
              <a:rPr lang="en-US" i="1" u="sng" dirty="0"/>
              <a:t>fullness</a:t>
            </a:r>
            <a:r>
              <a:rPr lang="en-US" i="1" dirty="0"/>
              <a:t> should dwell.”</a:t>
            </a:r>
          </a:p>
          <a:p>
            <a:pPr marL="628615" lvl="1" indent="-171441">
              <a:buFont typeface="Arial" panose="020B0604020202020204" pitchFamily="34" charset="0"/>
              <a:buChar char="•"/>
            </a:pPr>
            <a:r>
              <a:rPr lang="en-US" b="1" dirty="0">
                <a:solidFill>
                  <a:srgbClr val="000000"/>
                </a:solidFill>
              </a:rPr>
              <a:t>Definition: </a:t>
            </a:r>
            <a:r>
              <a:rPr lang="en-US" dirty="0">
                <a:solidFill>
                  <a:srgbClr val="000000"/>
                </a:solidFill>
              </a:rPr>
              <a:t>Fullness (</a:t>
            </a:r>
            <a:r>
              <a:rPr lang="en-US" b="0" i="1" dirty="0" err="1">
                <a:solidFill>
                  <a:srgbClr val="0A0A0A"/>
                </a:solidFill>
                <a:effectLst/>
                <a:latin typeface="+mn-lt"/>
              </a:rPr>
              <a:t>plērōma</a:t>
            </a:r>
            <a:r>
              <a:rPr lang="en-US" b="0" i="0" dirty="0">
                <a:solidFill>
                  <a:srgbClr val="0A0A0A"/>
                </a:solidFill>
                <a:effectLst/>
                <a:latin typeface="+mn-lt"/>
              </a:rPr>
              <a:t> </a:t>
            </a:r>
            <a:r>
              <a:rPr lang="en-US" b="0" i="0" u="none" strike="noStrike" dirty="0">
                <a:solidFill>
                  <a:srgbClr val="39547F"/>
                </a:solidFill>
                <a:effectLst/>
                <a:latin typeface="+mn-lt"/>
              </a:rPr>
              <a:t>- </a:t>
            </a:r>
            <a:r>
              <a:rPr lang="en-US" b="0" i="0" dirty="0">
                <a:solidFill>
                  <a:srgbClr val="0A0A0A"/>
                </a:solidFill>
                <a:effectLst/>
                <a:latin typeface="+mn-lt"/>
              </a:rPr>
              <a:t>play'-</a:t>
            </a:r>
            <a:r>
              <a:rPr lang="en-US" b="0" i="0" dirty="0" err="1">
                <a:solidFill>
                  <a:srgbClr val="0A0A0A"/>
                </a:solidFill>
                <a:effectLst/>
                <a:latin typeface="+mn-lt"/>
              </a:rPr>
              <a:t>ro</a:t>
            </a:r>
            <a:r>
              <a:rPr lang="en-US" b="0" i="0" dirty="0">
                <a:solidFill>
                  <a:srgbClr val="0A0A0A"/>
                </a:solidFill>
                <a:effectLst/>
                <a:latin typeface="+mn-lt"/>
              </a:rPr>
              <a:t>-</a:t>
            </a:r>
            <a:r>
              <a:rPr lang="en-US" b="0" i="0" dirty="0" err="1">
                <a:solidFill>
                  <a:srgbClr val="0A0A0A"/>
                </a:solidFill>
                <a:effectLst/>
                <a:latin typeface="+mn-lt"/>
              </a:rPr>
              <a:t>mah</a:t>
            </a:r>
            <a:r>
              <a:rPr lang="en-US" b="0" i="0" dirty="0">
                <a:solidFill>
                  <a:srgbClr val="0A0A0A"/>
                </a:solidFill>
                <a:effectLst/>
                <a:latin typeface="+mn-lt"/>
              </a:rPr>
              <a:t>) often used in reference to a full ship, filled with cargo, sailors, oarsmen, soldiers, etc.  Used spiritually, the word refers to </a:t>
            </a:r>
            <a:r>
              <a:rPr lang="en-US" b="1" i="0" dirty="0">
                <a:solidFill>
                  <a:srgbClr val="0A0A0A"/>
                </a:solidFill>
                <a:effectLst/>
                <a:latin typeface="+mn-lt"/>
              </a:rPr>
              <a:t>Fullness, Abundance, a Full Number</a:t>
            </a:r>
            <a:r>
              <a:rPr lang="en-US" b="0" i="0" dirty="0">
                <a:solidFill>
                  <a:srgbClr val="0A0A0A"/>
                </a:solidFill>
                <a:effectLst/>
                <a:latin typeface="+mn-lt"/>
              </a:rPr>
              <a:t>, and in our context refers to the centrality of importance of Jesus Christ. (ref. Thayer)</a:t>
            </a:r>
          </a:p>
          <a:p>
            <a:pPr marL="628615" lvl="1" indent="-171441">
              <a:buFont typeface="Arial" panose="020B0604020202020204" pitchFamily="34" charset="0"/>
              <a:buChar char="•"/>
            </a:pPr>
            <a:r>
              <a:rPr lang="en-US" dirty="0">
                <a:solidFill>
                  <a:srgbClr val="0A0A0A"/>
                </a:solidFill>
              </a:rPr>
              <a:t>Our text summarizes the fullness that dwells in Jesus Christ</a:t>
            </a:r>
            <a:endParaRPr lang="en-US" dirty="0">
              <a:solidFill>
                <a:srgbClr val="000000"/>
              </a:solidFill>
            </a:endParaRPr>
          </a:p>
          <a:p>
            <a:pPr algn="ctr"/>
            <a:endParaRPr lang="en-US" dirty="0">
              <a:solidFill>
                <a:srgbClr val="000000"/>
              </a:solidFill>
            </a:endParaRPr>
          </a:p>
          <a:p>
            <a:pPr algn="l"/>
            <a:r>
              <a:rPr lang="en-US" dirty="0">
                <a:solidFill>
                  <a:srgbClr val="000000"/>
                </a:solidFill>
              </a:rPr>
              <a:t>Note: Outline taken from Joe Price, - Sword Tips #2435</a:t>
            </a:r>
            <a:endParaRPr lang="en-US" dirty="0"/>
          </a:p>
        </p:txBody>
      </p:sp>
      <p:sp>
        <p:nvSpPr>
          <p:cNvPr id="4" name="Slide Number Placeholder 3"/>
          <p:cNvSpPr>
            <a:spLocks noGrp="1"/>
          </p:cNvSpPr>
          <p:nvPr>
            <p:ph type="sldNum" sz="quarter" idx="5"/>
          </p:nvPr>
        </p:nvSpPr>
        <p:spPr/>
        <p:txBody>
          <a:bodyPr/>
          <a:lstStyle/>
          <a:p>
            <a:fld id="{E5034B8F-6819-4B98-B194-984ADB1D3CB9}" type="slidenum">
              <a:rPr lang="en-US" smtClean="0"/>
              <a:t>1</a:t>
            </a:fld>
            <a:endParaRPr lang="en-US"/>
          </a:p>
        </p:txBody>
      </p:sp>
    </p:spTree>
    <p:extLst>
      <p:ext uri="{BB962C8B-B14F-4D97-AF65-F5344CB8AC3E}">
        <p14:creationId xmlns:p14="http://schemas.microsoft.com/office/powerpoint/2010/main" val="161522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solidFill>
                  <a:srgbClr val="000000"/>
                </a:solidFill>
              </a:rPr>
              <a:t>The Fullness of Christ is described in Colossians 1:13-1 as seen in the following….</a:t>
            </a:r>
          </a:p>
          <a:p>
            <a:pPr marL="171441" indent="-171441">
              <a:buFont typeface="Arial" panose="020B0604020202020204" pitchFamily="34" charset="0"/>
              <a:buChar char="•"/>
            </a:pPr>
            <a:r>
              <a:rPr lang="en-US" b="1" dirty="0">
                <a:solidFill>
                  <a:srgbClr val="000000"/>
                </a:solidFill>
              </a:rPr>
              <a:t>The fact that Redemption is in Christ</a:t>
            </a:r>
          </a:p>
          <a:p>
            <a:r>
              <a:rPr lang="en-US" b="1" dirty="0">
                <a:solidFill>
                  <a:srgbClr val="000000"/>
                </a:solidFill>
              </a:rPr>
              <a:t>(Colossians 1:14), </a:t>
            </a:r>
            <a:r>
              <a:rPr lang="en-US" i="1" dirty="0">
                <a:solidFill>
                  <a:srgbClr val="000000"/>
                </a:solidFill>
              </a:rPr>
              <a:t>“</a:t>
            </a:r>
            <a:r>
              <a:rPr lang="en-US" i="1" dirty="0"/>
              <a:t>in whom we have redemption through His blood, the forgiveness of sins.”</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Unique as Savior: Salvation from sins is only in Jesus </a:t>
            </a:r>
          </a:p>
          <a:p>
            <a:r>
              <a:rPr lang="en-US" b="1" dirty="0">
                <a:solidFill>
                  <a:srgbClr val="000000"/>
                </a:solidFill>
              </a:rPr>
              <a:t>(Acts 4:12), </a:t>
            </a:r>
            <a:r>
              <a:rPr lang="en-US" i="1" dirty="0">
                <a:solidFill>
                  <a:srgbClr val="000000"/>
                </a:solidFill>
              </a:rPr>
              <a:t>“</a:t>
            </a:r>
            <a:r>
              <a:rPr lang="en-US" i="1" dirty="0"/>
              <a:t>Nor is there salvation in any other, for there is no other name under heaven given among men by which we must be saved.”</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[CLICK] He is the image of the invisible God </a:t>
            </a:r>
          </a:p>
          <a:p>
            <a:r>
              <a:rPr lang="en-US" b="1" dirty="0">
                <a:solidFill>
                  <a:srgbClr val="000000"/>
                </a:solidFill>
              </a:rPr>
              <a:t>(Colossians 1:15), </a:t>
            </a:r>
            <a:r>
              <a:rPr lang="en-US" i="1" dirty="0">
                <a:solidFill>
                  <a:srgbClr val="000000"/>
                </a:solidFill>
              </a:rPr>
              <a:t>“</a:t>
            </a:r>
            <a:r>
              <a:rPr lang="en-US" i="1" dirty="0"/>
              <a:t>He is the image of the invisible God…”</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When we see Jesus, we see the Father, for He manifested Him to the world </a:t>
            </a:r>
          </a:p>
          <a:p>
            <a:r>
              <a:rPr lang="en-US" b="1" dirty="0">
                <a:solidFill>
                  <a:srgbClr val="000000"/>
                </a:solidFill>
              </a:rPr>
              <a:t>(</a:t>
            </a:r>
            <a:r>
              <a:rPr lang="en-US" b="1" dirty="0"/>
              <a:t>Hebrews 1:1-4), </a:t>
            </a:r>
            <a:r>
              <a:rPr lang="en-US" i="1" dirty="0"/>
              <a:t>“God, who at various times and in various ways spoke in time past to the fathers by the prophets,</a:t>
            </a:r>
            <a:r>
              <a:rPr lang="en-US" i="1" baseline="30000" dirty="0"/>
              <a:t> 2</a:t>
            </a:r>
            <a:r>
              <a:rPr lang="en-US" i="1" dirty="0"/>
              <a:t> has in these last days spoken to us by His Son, whom He has appointed heir of all things, through whom also He made the worlds;</a:t>
            </a:r>
            <a:r>
              <a:rPr lang="en-US" i="1" baseline="30000" dirty="0"/>
              <a:t> 3</a:t>
            </a:r>
            <a:r>
              <a:rPr lang="en-US" i="1" dirty="0"/>
              <a:t> </a:t>
            </a:r>
            <a:r>
              <a:rPr lang="en-US" i="1" u="sng" dirty="0"/>
              <a:t>who being the brightness of His glory and the express image of His person, and upholding all things by the word of His power</a:t>
            </a:r>
            <a:r>
              <a:rPr lang="en-US" i="1" dirty="0"/>
              <a:t>, when He had by Himself purged our sins, sat down at the right hand of the Majesty on high,</a:t>
            </a:r>
            <a:r>
              <a:rPr lang="en-US" i="1" baseline="30000" dirty="0"/>
              <a:t> 4</a:t>
            </a:r>
            <a:r>
              <a:rPr lang="en-US" i="1" dirty="0"/>
              <a:t> having become so much better than the angels, as He has by inheritance obtained a more excellent name than they.”</a:t>
            </a:r>
          </a:p>
          <a:p>
            <a:pPr marL="171441" indent="-171441">
              <a:buFont typeface="Arial" panose="020B0604020202020204" pitchFamily="34" charset="0"/>
              <a:buChar char="•"/>
            </a:pPr>
            <a:r>
              <a:rPr lang="en-US" b="1" dirty="0">
                <a:solidFill>
                  <a:srgbClr val="000000"/>
                </a:solidFill>
              </a:rPr>
              <a:t>[CLICK] Christ is the firstborn over creation </a:t>
            </a:r>
          </a:p>
          <a:p>
            <a:r>
              <a:rPr lang="en-US" b="1" dirty="0">
                <a:solidFill>
                  <a:srgbClr val="000000"/>
                </a:solidFill>
              </a:rPr>
              <a:t>(Colossians 1:15),</a:t>
            </a:r>
            <a:r>
              <a:rPr lang="en-US" dirty="0">
                <a:solidFill>
                  <a:srgbClr val="000000"/>
                </a:solidFill>
              </a:rPr>
              <a:t> </a:t>
            </a:r>
            <a:r>
              <a:rPr lang="en-US" i="1" dirty="0">
                <a:solidFill>
                  <a:srgbClr val="000000"/>
                </a:solidFill>
              </a:rPr>
              <a:t>“</a:t>
            </a:r>
            <a:r>
              <a:rPr lang="en-US" i="1" dirty="0"/>
              <a:t>…the firstborn over all creation.”</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He ranks above everything seen and unseen because all things were created by Him, through Him, and for Him</a:t>
            </a:r>
          </a:p>
          <a:p>
            <a:r>
              <a:rPr lang="en-US" b="1" dirty="0">
                <a:solidFill>
                  <a:srgbClr val="000000"/>
                </a:solidFill>
              </a:rPr>
              <a:t>(John 1:1-3), </a:t>
            </a:r>
            <a:r>
              <a:rPr lang="en-US" dirty="0">
                <a:solidFill>
                  <a:srgbClr val="000000"/>
                </a:solidFill>
              </a:rPr>
              <a:t>“</a:t>
            </a:r>
            <a:r>
              <a:rPr lang="en-US" i="1" u="sng" dirty="0"/>
              <a:t>In the beginning was the Word</a:t>
            </a:r>
            <a:r>
              <a:rPr lang="en-US" i="1" dirty="0"/>
              <a:t>, and the Word was with God, and the Word was God.</a:t>
            </a:r>
            <a:r>
              <a:rPr lang="en-US" i="1" baseline="30000" dirty="0"/>
              <a:t> 2</a:t>
            </a:r>
            <a:r>
              <a:rPr lang="en-US" i="1" dirty="0"/>
              <a:t> He was in the beginning with God.</a:t>
            </a:r>
            <a:r>
              <a:rPr lang="en-US" i="1" baseline="30000" dirty="0"/>
              <a:t> 3</a:t>
            </a:r>
            <a:r>
              <a:rPr lang="en-US" i="1" dirty="0"/>
              <a:t> All things were made through Him, and without Him nothing was made that was made.”</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[CLICK] He is eternal </a:t>
            </a:r>
          </a:p>
          <a:p>
            <a:r>
              <a:rPr lang="en-US" b="1" dirty="0">
                <a:solidFill>
                  <a:srgbClr val="000000"/>
                </a:solidFill>
              </a:rPr>
              <a:t>(Colossians 1:17),</a:t>
            </a:r>
            <a:r>
              <a:rPr lang="en-US" dirty="0">
                <a:solidFill>
                  <a:srgbClr val="000000"/>
                </a:solidFill>
              </a:rPr>
              <a:t> </a:t>
            </a:r>
            <a:r>
              <a:rPr lang="en-US" i="1" dirty="0">
                <a:solidFill>
                  <a:srgbClr val="000000"/>
                </a:solidFill>
              </a:rPr>
              <a:t>“A</a:t>
            </a:r>
            <a:r>
              <a:rPr lang="en-US" i="1" dirty="0"/>
              <a:t>nd He is before all things…”</a:t>
            </a:r>
            <a:r>
              <a:rPr lang="en-US" i="1" dirty="0">
                <a:solidFill>
                  <a:srgbClr val="000000"/>
                </a:solidFill>
              </a:rPr>
              <a:t>  </a:t>
            </a:r>
            <a:r>
              <a:rPr lang="en-US" dirty="0">
                <a:solidFill>
                  <a:srgbClr val="000000"/>
                </a:solidFill>
              </a:rPr>
              <a:t>(First in rank, vs. 16; and now here in TIME) Walton Weaver, Joe Price</a:t>
            </a:r>
          </a:p>
          <a:p>
            <a:pPr marL="628615" lvl="1" indent="-171441">
              <a:buFont typeface="Arial" panose="020B0604020202020204" pitchFamily="34" charset="0"/>
              <a:buChar char="•"/>
            </a:pPr>
            <a:r>
              <a:rPr lang="en-US" dirty="0">
                <a:solidFill>
                  <a:srgbClr val="000000"/>
                </a:solidFill>
              </a:rPr>
              <a:t>His </a:t>
            </a:r>
            <a:r>
              <a:rPr lang="en-US" i="1" dirty="0">
                <a:solidFill>
                  <a:srgbClr val="000000"/>
                </a:solidFill>
              </a:rPr>
              <a:t>“goings forth are from long ago, from the </a:t>
            </a:r>
            <a:r>
              <a:rPr lang="en-US" i="1" u="sng" dirty="0">
                <a:solidFill>
                  <a:srgbClr val="000000"/>
                </a:solidFill>
              </a:rPr>
              <a:t>days of eternity</a:t>
            </a:r>
            <a:r>
              <a:rPr lang="en-US" dirty="0">
                <a:solidFill>
                  <a:srgbClr val="000000"/>
                </a:solidFill>
              </a:rPr>
              <a:t>” (Micah 5:2, NASB).</a:t>
            </a:r>
          </a:p>
          <a:p>
            <a:r>
              <a:rPr lang="en-US" b="1" dirty="0"/>
              <a:t>(Micah 5:2), </a:t>
            </a:r>
            <a:r>
              <a:rPr lang="en-US" i="1" dirty="0"/>
              <a:t>“But you, Bethlehem Ephrathah, though you are little among the thousands of Judah, yet out of you shall come forth to Me the One to be Ruler in Israel, whose goings forth are from of old, </a:t>
            </a:r>
            <a:r>
              <a:rPr lang="en-US" i="1" u="sng" dirty="0"/>
              <a:t>from everlasting</a:t>
            </a:r>
            <a:r>
              <a:rPr lang="en-US" i="1" dirty="0"/>
              <a:t>.”</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[CLICK] He holds all things together </a:t>
            </a:r>
          </a:p>
          <a:p>
            <a:r>
              <a:rPr lang="en-US" b="1" dirty="0">
                <a:solidFill>
                  <a:srgbClr val="000000"/>
                </a:solidFill>
              </a:rPr>
              <a:t>(Colossians 1:17),</a:t>
            </a:r>
            <a:r>
              <a:rPr lang="en-US" dirty="0">
                <a:solidFill>
                  <a:srgbClr val="000000"/>
                </a:solidFill>
              </a:rPr>
              <a:t> </a:t>
            </a:r>
            <a:r>
              <a:rPr lang="en-US" i="1" dirty="0">
                <a:solidFill>
                  <a:srgbClr val="000000"/>
                </a:solidFill>
              </a:rPr>
              <a:t>“…</a:t>
            </a:r>
            <a:r>
              <a:rPr lang="en-US" i="1" dirty="0"/>
              <a:t>and in Him all things consist.”</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Stated simply, all things stick together and word because of Jesus Christ</a:t>
            </a:r>
          </a:p>
          <a:p>
            <a:r>
              <a:rPr lang="en-US" b="1" dirty="0">
                <a:solidFill>
                  <a:srgbClr val="000000"/>
                </a:solidFill>
              </a:rPr>
              <a:t>(Hebrews 1:3), </a:t>
            </a:r>
            <a:r>
              <a:rPr lang="en-US" dirty="0">
                <a:solidFill>
                  <a:srgbClr val="000000"/>
                </a:solidFill>
              </a:rPr>
              <a:t>“…</a:t>
            </a:r>
            <a:r>
              <a:rPr lang="en-US" i="1" u="none" dirty="0"/>
              <a:t>and upholding all things by the word of His power</a:t>
            </a:r>
            <a:r>
              <a:rPr lang="en-US" i="0" u="none" dirty="0"/>
              <a:t>. “</a:t>
            </a:r>
            <a:endParaRPr lang="en-US" dirty="0">
              <a:solidFill>
                <a:srgbClr val="000000"/>
              </a:solidFill>
            </a:endParaRPr>
          </a:p>
          <a:p>
            <a:pPr marL="171441" indent="-171441">
              <a:buFont typeface="Arial" panose="020B0604020202020204" pitchFamily="34" charset="0"/>
              <a:buChar char="•"/>
            </a:pPr>
            <a:r>
              <a:rPr lang="en-US" b="1" dirty="0">
                <a:solidFill>
                  <a:srgbClr val="000000"/>
                </a:solidFill>
              </a:rPr>
              <a:t>[CLICK] He is the head of the church</a:t>
            </a:r>
          </a:p>
          <a:p>
            <a:r>
              <a:rPr lang="en-US" b="1" dirty="0">
                <a:solidFill>
                  <a:srgbClr val="000000"/>
                </a:solidFill>
              </a:rPr>
              <a:t>(Colossians 1:18), </a:t>
            </a:r>
            <a:r>
              <a:rPr lang="en-US" i="1" dirty="0">
                <a:solidFill>
                  <a:srgbClr val="000000"/>
                </a:solidFill>
              </a:rPr>
              <a:t>“A</a:t>
            </a:r>
            <a:r>
              <a:rPr lang="en-US" i="1" dirty="0"/>
              <a:t>nd He is the head of the body, the church…”</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The church is His body, those saved by His blood </a:t>
            </a:r>
          </a:p>
          <a:p>
            <a:r>
              <a:rPr lang="en-US" b="1" dirty="0">
                <a:solidFill>
                  <a:srgbClr val="000000"/>
                </a:solidFill>
              </a:rPr>
              <a:t>(Ephesians 1:22-23), </a:t>
            </a:r>
            <a:r>
              <a:rPr lang="en-US" i="1" dirty="0">
                <a:solidFill>
                  <a:srgbClr val="000000"/>
                </a:solidFill>
              </a:rPr>
              <a:t>“</a:t>
            </a:r>
            <a:r>
              <a:rPr lang="en-US" i="1" dirty="0"/>
              <a:t>And He put all things under His feet, and gave Him to be head over all things to the church,</a:t>
            </a:r>
            <a:r>
              <a:rPr lang="en-US" i="1" baseline="30000" dirty="0"/>
              <a:t> 23</a:t>
            </a:r>
            <a:r>
              <a:rPr lang="en-US" i="1" dirty="0"/>
              <a:t> which is His body, the fullness of Him who fills all in all.”</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[CLICK] He is the first cause of everything’</a:t>
            </a:r>
          </a:p>
          <a:p>
            <a:r>
              <a:rPr lang="en-US" b="1" dirty="0">
                <a:solidFill>
                  <a:srgbClr val="000000"/>
                </a:solidFill>
              </a:rPr>
              <a:t>(Colossians 1:18),</a:t>
            </a:r>
            <a:r>
              <a:rPr lang="en-US" dirty="0">
                <a:solidFill>
                  <a:srgbClr val="000000"/>
                </a:solidFill>
              </a:rPr>
              <a:t> </a:t>
            </a:r>
            <a:r>
              <a:rPr lang="en-US" i="1" dirty="0">
                <a:solidFill>
                  <a:srgbClr val="000000"/>
                </a:solidFill>
              </a:rPr>
              <a:t>“…</a:t>
            </a:r>
            <a:r>
              <a:rPr lang="en-US" i="1" dirty="0"/>
              <a:t>who is the beginning...”</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He is the Creator.</a:t>
            </a:r>
          </a:p>
          <a:p>
            <a:r>
              <a:rPr lang="en-US" b="1" dirty="0">
                <a:solidFill>
                  <a:srgbClr val="000000"/>
                </a:solidFill>
              </a:rPr>
              <a:t>(John 1:3), </a:t>
            </a:r>
            <a:r>
              <a:rPr lang="en-US" i="1" dirty="0">
                <a:solidFill>
                  <a:srgbClr val="000000"/>
                </a:solidFill>
              </a:rPr>
              <a:t>“</a:t>
            </a:r>
            <a:r>
              <a:rPr lang="en-US" i="1" dirty="0"/>
              <a:t>All things were made through Him, and without Him nothing was made that was made.”</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[CLICK] He is the firstborn from the dead</a:t>
            </a:r>
          </a:p>
          <a:p>
            <a:r>
              <a:rPr lang="en-US" b="1" dirty="0">
                <a:solidFill>
                  <a:srgbClr val="000000"/>
                </a:solidFill>
              </a:rPr>
              <a:t>(Colossians 1:18), </a:t>
            </a:r>
            <a:r>
              <a:rPr lang="en-US" i="1" dirty="0">
                <a:solidFill>
                  <a:srgbClr val="000000"/>
                </a:solidFill>
              </a:rPr>
              <a:t>“…</a:t>
            </a:r>
            <a:r>
              <a:rPr lang="en-US" i="1" dirty="0"/>
              <a:t>the firstborn from the dead…”</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Raised, never to die again, He has power over death</a:t>
            </a:r>
          </a:p>
          <a:p>
            <a:r>
              <a:rPr lang="en-US" b="1" dirty="0">
                <a:solidFill>
                  <a:srgbClr val="000000"/>
                </a:solidFill>
              </a:rPr>
              <a:t>(1 Corinthians 15:20-22), </a:t>
            </a:r>
            <a:r>
              <a:rPr lang="en-US" i="1" dirty="0">
                <a:solidFill>
                  <a:srgbClr val="000000"/>
                </a:solidFill>
              </a:rPr>
              <a:t>“</a:t>
            </a:r>
            <a:r>
              <a:rPr lang="en-US" i="1" dirty="0"/>
              <a:t>But now Christ is risen from the dead, and has become the </a:t>
            </a:r>
            <a:r>
              <a:rPr lang="en-US" i="1" dirty="0" err="1"/>
              <a:t>firstfruits</a:t>
            </a:r>
            <a:r>
              <a:rPr lang="en-US" i="1" dirty="0"/>
              <a:t> of those who have fallen asleep.</a:t>
            </a:r>
            <a:r>
              <a:rPr lang="en-US" i="1" baseline="30000" dirty="0"/>
              <a:t> 21</a:t>
            </a:r>
            <a:r>
              <a:rPr lang="en-US" i="1" dirty="0"/>
              <a:t> For since by man came death, by Man also came the resurrection of the dead.</a:t>
            </a:r>
            <a:r>
              <a:rPr lang="en-US" i="1" baseline="30000" dirty="0"/>
              <a:t> 22</a:t>
            </a:r>
            <a:r>
              <a:rPr lang="en-US" i="1" dirty="0"/>
              <a:t> For as in Adam all die, even so in Christ all shall be made alive.”</a:t>
            </a:r>
            <a:endParaRPr lang="en-US" i="1" dirty="0">
              <a:solidFill>
                <a:srgbClr val="000000"/>
              </a:solidFill>
            </a:endParaRPr>
          </a:p>
          <a:p>
            <a:pPr marL="171441" indent="-171441">
              <a:buFont typeface="Arial" panose="020B0604020202020204" pitchFamily="34" charset="0"/>
              <a:buChar char="•"/>
            </a:pPr>
            <a:r>
              <a:rPr lang="en-US" b="1" dirty="0">
                <a:solidFill>
                  <a:srgbClr val="000000"/>
                </a:solidFill>
              </a:rPr>
              <a:t>[CLICK] He has preeminence over all things</a:t>
            </a:r>
          </a:p>
          <a:p>
            <a:r>
              <a:rPr lang="en-US" b="1" dirty="0">
                <a:solidFill>
                  <a:srgbClr val="000000"/>
                </a:solidFill>
              </a:rPr>
              <a:t>(Colossians 1:18), </a:t>
            </a:r>
            <a:r>
              <a:rPr lang="en-US" i="1" dirty="0">
                <a:solidFill>
                  <a:srgbClr val="000000"/>
                </a:solidFill>
              </a:rPr>
              <a:t>“…</a:t>
            </a:r>
            <a:r>
              <a:rPr lang="en-US" i="1" dirty="0"/>
              <a:t>that in all things He may have the preeminence”</a:t>
            </a:r>
            <a:endParaRPr lang="en-US" i="1" dirty="0">
              <a:solidFill>
                <a:srgbClr val="000000"/>
              </a:solidFill>
            </a:endParaRPr>
          </a:p>
          <a:p>
            <a:pPr marL="628615" lvl="1" indent="-171441">
              <a:buFont typeface="Arial" panose="020B0604020202020204" pitchFamily="34" charset="0"/>
              <a:buChar char="•"/>
            </a:pPr>
            <a:r>
              <a:rPr lang="en-US" dirty="0">
                <a:solidFill>
                  <a:srgbClr val="000000"/>
                </a:solidFill>
              </a:rPr>
              <a:t>He has all authority in heaven and on earth </a:t>
            </a:r>
          </a:p>
          <a:p>
            <a:r>
              <a:rPr lang="en-US" b="1" dirty="0">
                <a:solidFill>
                  <a:srgbClr val="000000"/>
                </a:solidFill>
              </a:rPr>
              <a:t>(Matthew 28:18), </a:t>
            </a:r>
            <a:r>
              <a:rPr lang="en-US" i="1" dirty="0">
                <a:solidFill>
                  <a:srgbClr val="000000"/>
                </a:solidFill>
              </a:rPr>
              <a:t>“</a:t>
            </a:r>
            <a:r>
              <a:rPr lang="en-US" i="1" dirty="0"/>
              <a:t>And Jesus came and spoke to them, saying, “All authority has been given to Me in heaven and on earth.”</a:t>
            </a:r>
            <a:endParaRPr lang="en-US" i="1" dirty="0">
              <a:solidFill>
                <a:srgbClr val="000000"/>
              </a:solidFill>
            </a:endParaRPr>
          </a:p>
        </p:txBody>
      </p:sp>
      <p:sp>
        <p:nvSpPr>
          <p:cNvPr id="4" name="Slide Number Placeholder 3"/>
          <p:cNvSpPr>
            <a:spLocks noGrp="1"/>
          </p:cNvSpPr>
          <p:nvPr>
            <p:ph type="sldNum" sz="quarter" idx="5"/>
          </p:nvPr>
        </p:nvSpPr>
        <p:spPr/>
        <p:txBody>
          <a:bodyPr/>
          <a:lstStyle/>
          <a:p>
            <a:fld id="{E5034B8F-6819-4B98-B194-984ADB1D3CB9}" type="slidenum">
              <a:rPr lang="en-US" smtClean="0"/>
              <a:t>2</a:t>
            </a:fld>
            <a:endParaRPr lang="en-US"/>
          </a:p>
        </p:txBody>
      </p:sp>
    </p:spTree>
    <p:extLst>
      <p:ext uri="{BB962C8B-B14F-4D97-AF65-F5344CB8AC3E}">
        <p14:creationId xmlns:p14="http://schemas.microsoft.com/office/powerpoint/2010/main" val="210165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CONCLUSION</a:t>
            </a:r>
          </a:p>
          <a:p>
            <a:pPr marL="171441" indent="-171441">
              <a:buFont typeface="Arial" panose="020B0604020202020204" pitchFamily="34" charset="0"/>
              <a:buChar char="•"/>
            </a:pPr>
            <a:r>
              <a:rPr lang="en-US" b="1" dirty="0">
                <a:solidFill>
                  <a:srgbClr val="000000"/>
                </a:solidFill>
              </a:rPr>
              <a:t>All we need to live with God now and eternally is in Jesus Christ.</a:t>
            </a:r>
          </a:p>
          <a:p>
            <a:pPr marL="171441" indent="-171441">
              <a:buFont typeface="Arial" panose="020B0604020202020204" pitchFamily="34" charset="0"/>
              <a:buChar char="•"/>
            </a:pPr>
            <a:r>
              <a:rPr lang="en-US" dirty="0">
                <a:solidFill>
                  <a:srgbClr val="000000"/>
                </a:solidFill>
              </a:rPr>
              <a:t>Praise be to God for such a Savior!</a:t>
            </a:r>
          </a:p>
        </p:txBody>
      </p:sp>
      <p:sp>
        <p:nvSpPr>
          <p:cNvPr id="4" name="Slide Number Placeholder 3"/>
          <p:cNvSpPr>
            <a:spLocks noGrp="1"/>
          </p:cNvSpPr>
          <p:nvPr>
            <p:ph type="sldNum" sz="quarter" idx="5"/>
          </p:nvPr>
        </p:nvSpPr>
        <p:spPr/>
        <p:txBody>
          <a:bodyPr/>
          <a:lstStyle/>
          <a:p>
            <a:fld id="{E5034B8F-6819-4B98-B194-984ADB1D3CB9}" type="slidenum">
              <a:rPr lang="en-US" smtClean="0"/>
              <a:t>3</a:t>
            </a:fld>
            <a:endParaRPr lang="en-US"/>
          </a:p>
        </p:txBody>
      </p:sp>
    </p:spTree>
    <p:extLst>
      <p:ext uri="{BB962C8B-B14F-4D97-AF65-F5344CB8AC3E}">
        <p14:creationId xmlns:p14="http://schemas.microsoft.com/office/powerpoint/2010/main" val="258871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F1B5-96AD-D959-877B-6AD3F22C44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5A91EB-42C5-1778-A805-C766E968CC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06A79D-32CA-4F17-8B0E-E759778DB40D}"/>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5" name="Footer Placeholder 4">
            <a:extLst>
              <a:ext uri="{FF2B5EF4-FFF2-40B4-BE49-F238E27FC236}">
                <a16:creationId xmlns:a16="http://schemas.microsoft.com/office/drawing/2014/main" id="{46B01703-E697-80AF-2A57-6DF5A5DE3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B0D646-35E1-4062-F0E0-C58345F0F982}"/>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373424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B4502-D82B-FE40-6762-8FC2779D7F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683D3A-F6E0-5142-6CBE-8DB88FDB43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FA73B-8FD4-2AFC-5271-762FE7EE0AE2}"/>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5" name="Footer Placeholder 4">
            <a:extLst>
              <a:ext uri="{FF2B5EF4-FFF2-40B4-BE49-F238E27FC236}">
                <a16:creationId xmlns:a16="http://schemas.microsoft.com/office/drawing/2014/main" id="{C101A3F5-4DAF-16ED-ECC6-DDDCF8CF8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88CD7-95D7-17C2-FC49-FB50F07A8A22}"/>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2184906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4AC8EC-D4EF-BBAD-D433-0BE16C0DDD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3679E7-7A1C-2CB1-F151-37D701D594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4BB67-27AD-EEA6-8BC5-6A1522B5867A}"/>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5" name="Footer Placeholder 4">
            <a:extLst>
              <a:ext uri="{FF2B5EF4-FFF2-40B4-BE49-F238E27FC236}">
                <a16:creationId xmlns:a16="http://schemas.microsoft.com/office/drawing/2014/main" id="{017B7493-874A-8FBA-A4DC-4234F821E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AFB2AE-BE50-2424-DA94-692C17BACA42}"/>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183101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FD12-8D76-2AE3-3D92-509AAA398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E95566-A72C-C01F-4163-FFBABD7A77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8D2CA-19DC-3E6E-A77B-5472B0AA2237}"/>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5" name="Footer Placeholder 4">
            <a:extLst>
              <a:ext uri="{FF2B5EF4-FFF2-40B4-BE49-F238E27FC236}">
                <a16:creationId xmlns:a16="http://schemas.microsoft.com/office/drawing/2014/main" id="{A7266401-E8D0-50E9-E5D3-2BF5020C1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23E7D-8252-910F-C439-D0E8BE68C09C}"/>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276599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BAC2E-675E-115F-1DA3-D99F9E97DA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D54BF-86A0-ED06-8F58-2A83AF42E2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4135F4-642F-8ECD-04F6-C03B177DDC0C}"/>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5" name="Footer Placeholder 4">
            <a:extLst>
              <a:ext uri="{FF2B5EF4-FFF2-40B4-BE49-F238E27FC236}">
                <a16:creationId xmlns:a16="http://schemas.microsoft.com/office/drawing/2014/main" id="{2AC1FC49-3B4B-D308-8E45-5ED65B2A7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AC087-B4FB-93A8-A011-678CD20218F8}"/>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1475088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73B3-610A-4D3D-A77D-9D5D78A020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DFF750-0812-B039-678B-0E01229FDB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DE0800-C121-4EF8-3DC0-C3EACC2C0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ED160A-2131-C46C-9EE8-4964633556CD}"/>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6" name="Footer Placeholder 5">
            <a:extLst>
              <a:ext uri="{FF2B5EF4-FFF2-40B4-BE49-F238E27FC236}">
                <a16:creationId xmlns:a16="http://schemas.microsoft.com/office/drawing/2014/main" id="{F5828E25-568E-B2FB-0A45-3A0968981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05D6A-2CC3-1DF9-2A48-D0A19CA8C809}"/>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287851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703A6-5565-DC9F-EDB0-4020AA4E87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F6C2D6-CC85-2A9F-DA43-021CA5778B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EAC017-985E-64F5-A8FA-478A3C3900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FBBC22-65E8-02BC-5A70-2CFD421142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56C25B-7005-129F-A9B2-D85D799FD7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4FF14C-489F-1957-681E-D5FC456E97AD}"/>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8" name="Footer Placeholder 7">
            <a:extLst>
              <a:ext uri="{FF2B5EF4-FFF2-40B4-BE49-F238E27FC236}">
                <a16:creationId xmlns:a16="http://schemas.microsoft.com/office/drawing/2014/main" id="{AA8954AD-595E-CFFB-03AD-4F0611F62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7DF76E-87CE-049F-02D2-9C64BD36654E}"/>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393117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22A22-69B1-D3D5-32BF-178BC05CC2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A75D04-8238-B8B4-6D9C-E97505C9F564}"/>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4" name="Footer Placeholder 3">
            <a:extLst>
              <a:ext uri="{FF2B5EF4-FFF2-40B4-BE49-F238E27FC236}">
                <a16:creationId xmlns:a16="http://schemas.microsoft.com/office/drawing/2014/main" id="{BD85F496-6FB9-8D99-EDC9-273D19705C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1B9DEC-EE01-3DC4-3B26-8E3023496EFA}"/>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1107522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EB4AF8-C7BB-6178-2C8B-7E7DFA9507B5}"/>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3" name="Footer Placeholder 2">
            <a:extLst>
              <a:ext uri="{FF2B5EF4-FFF2-40B4-BE49-F238E27FC236}">
                <a16:creationId xmlns:a16="http://schemas.microsoft.com/office/drawing/2014/main" id="{1411E520-EE93-E5A2-CEE7-5DFC8D17CE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3032FF-EB67-7CC0-257F-A5DD221C699F}"/>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23562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086DB-C1E8-B0D1-C3D2-BFDEFE61C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4F203E-C2EF-5534-7122-9BA0F07BED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6756C0-6026-4ED3-CE73-6C70D3671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96D16-2DE9-5750-5C01-34E4598778AB}"/>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6" name="Footer Placeholder 5">
            <a:extLst>
              <a:ext uri="{FF2B5EF4-FFF2-40B4-BE49-F238E27FC236}">
                <a16:creationId xmlns:a16="http://schemas.microsoft.com/office/drawing/2014/main" id="{CA22CD12-A99D-0271-ACAA-C76DCE384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D33C9D-3E9A-3D22-A64C-E550B32E626D}"/>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2228188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D440-B1E3-AD3B-29DA-976D71F4C8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D1D9B-694A-6DC1-8672-6D5560318D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1633CB-F5C8-D2D7-53B7-68D590870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AD687-29A1-A1D8-68DE-BAF708EC6FF2}"/>
              </a:ext>
            </a:extLst>
          </p:cNvPr>
          <p:cNvSpPr>
            <a:spLocks noGrp="1"/>
          </p:cNvSpPr>
          <p:nvPr>
            <p:ph type="dt" sz="half" idx="10"/>
          </p:nvPr>
        </p:nvSpPr>
        <p:spPr/>
        <p:txBody>
          <a:bodyPr/>
          <a:lstStyle/>
          <a:p>
            <a:fld id="{FBF1B23A-3DA2-45E6-9B9E-0842D5ACA45B}" type="datetimeFigureOut">
              <a:rPr lang="en-US" smtClean="0"/>
              <a:t>7/1/2023</a:t>
            </a:fld>
            <a:endParaRPr lang="en-US"/>
          </a:p>
        </p:txBody>
      </p:sp>
      <p:sp>
        <p:nvSpPr>
          <p:cNvPr id="6" name="Footer Placeholder 5">
            <a:extLst>
              <a:ext uri="{FF2B5EF4-FFF2-40B4-BE49-F238E27FC236}">
                <a16:creationId xmlns:a16="http://schemas.microsoft.com/office/drawing/2014/main" id="{79ABA181-196F-8463-D0A8-9A9AF29CAA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924352-94CD-A64F-B276-ED46D95D3893}"/>
              </a:ext>
            </a:extLst>
          </p:cNvPr>
          <p:cNvSpPr>
            <a:spLocks noGrp="1"/>
          </p:cNvSpPr>
          <p:nvPr>
            <p:ph type="sldNum" sz="quarter" idx="12"/>
          </p:nvPr>
        </p:nvSpPr>
        <p:spPr/>
        <p:txBody>
          <a:bodyPr/>
          <a:lstStyle/>
          <a:p>
            <a:fld id="{FF5D2C52-0EF9-4D7F-A4FF-7F1C7F858538}" type="slidenum">
              <a:rPr lang="en-US" smtClean="0"/>
              <a:t>‹#›</a:t>
            </a:fld>
            <a:endParaRPr lang="en-US"/>
          </a:p>
        </p:txBody>
      </p:sp>
    </p:spTree>
    <p:extLst>
      <p:ext uri="{BB962C8B-B14F-4D97-AF65-F5344CB8AC3E}">
        <p14:creationId xmlns:p14="http://schemas.microsoft.com/office/powerpoint/2010/main" val="600862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45FA2-6C15-FE53-6218-FBFE72713C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9323C9-EF24-0DF0-BBF8-5262D5497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AF087-ED06-B559-F8ED-E6D5065BF3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1B23A-3DA2-45E6-9B9E-0842D5ACA45B}" type="datetimeFigureOut">
              <a:rPr lang="en-US" smtClean="0"/>
              <a:t>7/1/2023</a:t>
            </a:fld>
            <a:endParaRPr lang="en-US"/>
          </a:p>
        </p:txBody>
      </p:sp>
      <p:sp>
        <p:nvSpPr>
          <p:cNvPr id="5" name="Footer Placeholder 4">
            <a:extLst>
              <a:ext uri="{FF2B5EF4-FFF2-40B4-BE49-F238E27FC236}">
                <a16:creationId xmlns:a16="http://schemas.microsoft.com/office/drawing/2014/main" id="{EE1F1B55-445B-31CE-D7E1-9FE9EFBFFC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83AD94-59F3-2BCB-9C55-88251AF2A5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5D2C52-0EF9-4D7F-A4FF-7F1C7F858538}" type="slidenum">
              <a:rPr lang="en-US" smtClean="0"/>
              <a:t>‹#›</a:t>
            </a:fld>
            <a:endParaRPr lang="en-US"/>
          </a:p>
        </p:txBody>
      </p:sp>
    </p:spTree>
    <p:extLst>
      <p:ext uri="{BB962C8B-B14F-4D97-AF65-F5344CB8AC3E}">
        <p14:creationId xmlns:p14="http://schemas.microsoft.com/office/powerpoint/2010/main" val="3224294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35304-60CC-C1E3-9A33-0A2092447618}"/>
              </a:ext>
            </a:extLst>
          </p:cNvPr>
          <p:cNvSpPr>
            <a:spLocks noGrp="1"/>
          </p:cNvSpPr>
          <p:nvPr>
            <p:ph type="ctrTitle"/>
          </p:nvPr>
        </p:nvSpPr>
        <p:spPr/>
        <p:txBody>
          <a:bodyPr/>
          <a:lstStyle/>
          <a:p>
            <a:endParaRPr lang="en-US"/>
          </a:p>
        </p:txBody>
      </p:sp>
      <p:pic>
        <p:nvPicPr>
          <p:cNvPr id="5" name="Picture 4" descr="A spoon full of salt&#10;&#10;Description automatically generated with low confidence">
            <a:extLst>
              <a:ext uri="{FF2B5EF4-FFF2-40B4-BE49-F238E27FC236}">
                <a16:creationId xmlns:a16="http://schemas.microsoft.com/office/drawing/2014/main" id="{32788010-3E86-D827-42B3-A05E1134F5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A1D32F77-F4ED-9AAD-7162-708F657A42FD}"/>
              </a:ext>
            </a:extLst>
          </p:cNvPr>
          <p:cNvSpPr>
            <a:spLocks noGrp="1"/>
          </p:cNvSpPr>
          <p:nvPr>
            <p:ph type="subTitle" idx="1"/>
          </p:nvPr>
        </p:nvSpPr>
        <p:spPr>
          <a:xfrm>
            <a:off x="438150" y="5735637"/>
            <a:ext cx="5657850" cy="893762"/>
          </a:xfrm>
        </p:spPr>
        <p:txBody>
          <a:bodyPr>
            <a:normAutofit/>
          </a:bodyPr>
          <a:lstStyle/>
          <a:p>
            <a:pPr algn="l"/>
            <a:r>
              <a:rPr lang="en-US" sz="4400" dirty="0">
                <a:solidFill>
                  <a:schemeClr val="bg1"/>
                </a:solidFill>
              </a:rPr>
              <a:t>Colossians 1:13-18</a:t>
            </a:r>
          </a:p>
        </p:txBody>
      </p:sp>
    </p:spTree>
    <p:extLst>
      <p:ext uri="{BB962C8B-B14F-4D97-AF65-F5344CB8AC3E}">
        <p14:creationId xmlns:p14="http://schemas.microsoft.com/office/powerpoint/2010/main" val="7933298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poon full of sugar&#10;&#10;Description automatically generated with low confidence">
            <a:extLst>
              <a:ext uri="{FF2B5EF4-FFF2-40B4-BE49-F238E27FC236}">
                <a16:creationId xmlns:a16="http://schemas.microsoft.com/office/drawing/2014/main" id="{F1827662-D1F8-4F07-1B60-93C8E03F3698}"/>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
                    </a14:imgEffect>
                  </a14:imgLayer>
                </a14:imgProps>
              </a:ext>
              <a:ext uri="{28A0092B-C50C-407E-A947-70E740481C1C}">
                <a14:useLocalDpi xmlns:a14="http://schemas.microsoft.com/office/drawing/2010/main" val="0"/>
              </a:ext>
            </a:extLst>
          </a:blip>
          <a:stretch>
            <a:fillRect/>
          </a:stretch>
        </p:blipFill>
        <p:spPr>
          <a:xfrm>
            <a:off x="5430982" y="0"/>
            <a:ext cx="6864403" cy="6858000"/>
          </a:xfrm>
          <a:prstGeom prst="rect">
            <a:avLst/>
          </a:prstGeom>
        </p:spPr>
      </p:pic>
      <p:sp>
        <p:nvSpPr>
          <p:cNvPr id="2" name="Title 1">
            <a:extLst>
              <a:ext uri="{FF2B5EF4-FFF2-40B4-BE49-F238E27FC236}">
                <a16:creationId xmlns:a16="http://schemas.microsoft.com/office/drawing/2014/main" id="{B6535304-60CC-C1E3-9A33-0A2092447618}"/>
              </a:ext>
            </a:extLst>
          </p:cNvPr>
          <p:cNvSpPr>
            <a:spLocks noGrp="1"/>
          </p:cNvSpPr>
          <p:nvPr>
            <p:ph type="title"/>
          </p:nvPr>
        </p:nvSpPr>
        <p:spPr>
          <a:xfrm>
            <a:off x="173182" y="-97807"/>
            <a:ext cx="10515600" cy="1690688"/>
          </a:xfrm>
        </p:spPr>
        <p:txBody>
          <a:bodyPr>
            <a:normAutofit/>
          </a:bodyPr>
          <a:lstStyle/>
          <a:p>
            <a:pPr algn="l"/>
            <a:r>
              <a:rPr lang="en-US" sz="8800" i="1" dirty="0">
                <a:solidFill>
                  <a:schemeClr val="bg1"/>
                </a:solidFill>
                <a:latin typeface="BlackSingature" panose="02000A03000000000000" pitchFamily="2" charset="0"/>
              </a:rPr>
              <a:t>The fullness of </a:t>
            </a:r>
            <a:r>
              <a:rPr lang="en-US" sz="6600" dirty="0">
                <a:solidFill>
                  <a:schemeClr val="bg1"/>
                </a:solidFill>
                <a:latin typeface="Bebas Neue" panose="020B0606020202050201" pitchFamily="34" charset="0"/>
              </a:rPr>
              <a:t>Christ</a:t>
            </a:r>
            <a:endParaRPr lang="en-US" dirty="0">
              <a:solidFill>
                <a:schemeClr val="bg1"/>
              </a:solidFill>
              <a:latin typeface="Bebas Neue" panose="020B0606020202050201" pitchFamily="34" charset="0"/>
            </a:endParaRPr>
          </a:p>
        </p:txBody>
      </p:sp>
      <p:sp>
        <p:nvSpPr>
          <p:cNvPr id="3" name="Content Placeholder 2">
            <a:extLst>
              <a:ext uri="{FF2B5EF4-FFF2-40B4-BE49-F238E27FC236}">
                <a16:creationId xmlns:a16="http://schemas.microsoft.com/office/drawing/2014/main" id="{D67ACDB3-3CC4-8867-730D-05E00D89A873}"/>
              </a:ext>
            </a:extLst>
          </p:cNvPr>
          <p:cNvSpPr>
            <a:spLocks noGrp="1"/>
          </p:cNvSpPr>
          <p:nvPr>
            <p:ph sz="half" idx="1"/>
          </p:nvPr>
        </p:nvSpPr>
        <p:spPr>
          <a:xfrm>
            <a:off x="321422" y="1690688"/>
            <a:ext cx="5698377" cy="4959494"/>
          </a:xfrm>
        </p:spPr>
        <p:txBody>
          <a:bodyPr/>
          <a:lstStyle/>
          <a:p>
            <a:pPr marL="465138" indent="-465138">
              <a:spcBef>
                <a:spcPts val="0"/>
              </a:spcBef>
              <a:spcAft>
                <a:spcPts val="200"/>
              </a:spcAft>
            </a:pPr>
            <a:r>
              <a:rPr lang="en-US" sz="4000" b="1" dirty="0">
                <a:solidFill>
                  <a:schemeClr val="bg1"/>
                </a:solidFill>
              </a:rPr>
              <a:t>Redemption (14)</a:t>
            </a:r>
          </a:p>
          <a:p>
            <a:pPr marL="0" indent="0">
              <a:spcBef>
                <a:spcPts val="0"/>
              </a:spcBef>
              <a:spcAft>
                <a:spcPts val="200"/>
              </a:spcAft>
              <a:buNone/>
            </a:pPr>
            <a:r>
              <a:rPr lang="en-US" sz="4000" dirty="0">
                <a:solidFill>
                  <a:schemeClr val="bg1"/>
                </a:solidFill>
              </a:rPr>
              <a:t>	</a:t>
            </a:r>
            <a:r>
              <a:rPr lang="en-US" sz="3600" dirty="0">
                <a:solidFill>
                  <a:schemeClr val="accent4">
                    <a:lumMod val="40000"/>
                    <a:lumOff val="60000"/>
                  </a:schemeClr>
                </a:solidFill>
              </a:rPr>
              <a:t>Acts 4:12</a:t>
            </a:r>
          </a:p>
          <a:p>
            <a:pPr marL="465138" indent="-465138">
              <a:spcBef>
                <a:spcPts val="0"/>
              </a:spcBef>
              <a:spcAft>
                <a:spcPts val="200"/>
              </a:spcAft>
            </a:pPr>
            <a:r>
              <a:rPr lang="en-US" sz="4000" b="1" dirty="0">
                <a:solidFill>
                  <a:schemeClr val="bg1"/>
                </a:solidFill>
              </a:rPr>
              <a:t>Image of God (15)</a:t>
            </a:r>
          </a:p>
          <a:p>
            <a:pPr marL="0" indent="0">
              <a:spcBef>
                <a:spcPts val="0"/>
              </a:spcBef>
              <a:spcAft>
                <a:spcPts val="200"/>
              </a:spcAft>
              <a:buNone/>
            </a:pPr>
            <a:r>
              <a:rPr lang="en-US" sz="4000" dirty="0">
                <a:solidFill>
                  <a:schemeClr val="accent4">
                    <a:lumMod val="40000"/>
                    <a:lumOff val="60000"/>
                  </a:schemeClr>
                </a:solidFill>
              </a:rPr>
              <a:t>	</a:t>
            </a:r>
            <a:r>
              <a:rPr lang="en-US" sz="3600" dirty="0">
                <a:solidFill>
                  <a:schemeClr val="accent4">
                    <a:lumMod val="40000"/>
                    <a:lumOff val="60000"/>
                  </a:schemeClr>
                </a:solidFill>
              </a:rPr>
              <a:t>Hebrews 1:1-4</a:t>
            </a:r>
          </a:p>
          <a:p>
            <a:pPr marL="465138" indent="-465138">
              <a:spcBef>
                <a:spcPts val="0"/>
              </a:spcBef>
              <a:spcAft>
                <a:spcPts val="200"/>
              </a:spcAft>
            </a:pPr>
            <a:r>
              <a:rPr lang="en-US" sz="4000" b="1" dirty="0">
                <a:solidFill>
                  <a:schemeClr val="bg1"/>
                </a:solidFill>
              </a:rPr>
              <a:t>Firstborn (15)</a:t>
            </a:r>
          </a:p>
          <a:p>
            <a:pPr marL="0" indent="0">
              <a:spcBef>
                <a:spcPts val="0"/>
              </a:spcBef>
              <a:spcAft>
                <a:spcPts val="200"/>
              </a:spcAft>
              <a:buNone/>
            </a:pPr>
            <a:r>
              <a:rPr lang="en-US" sz="4000" dirty="0">
                <a:solidFill>
                  <a:schemeClr val="bg1"/>
                </a:solidFill>
              </a:rPr>
              <a:t>	</a:t>
            </a:r>
            <a:r>
              <a:rPr lang="en-US" sz="3600" dirty="0">
                <a:solidFill>
                  <a:schemeClr val="accent4">
                    <a:lumMod val="40000"/>
                    <a:lumOff val="60000"/>
                  </a:schemeClr>
                </a:solidFill>
              </a:rPr>
              <a:t>John 1:1-3</a:t>
            </a:r>
          </a:p>
          <a:p>
            <a:pPr marL="465138" indent="-465138">
              <a:spcBef>
                <a:spcPts val="0"/>
              </a:spcBef>
              <a:spcAft>
                <a:spcPts val="200"/>
              </a:spcAft>
            </a:pPr>
            <a:r>
              <a:rPr lang="en-US" sz="4000" b="1" dirty="0">
                <a:solidFill>
                  <a:schemeClr val="bg1"/>
                </a:solidFill>
              </a:rPr>
              <a:t>Eternal (17)</a:t>
            </a:r>
          </a:p>
          <a:p>
            <a:pPr marL="0" indent="0">
              <a:spcBef>
                <a:spcPts val="0"/>
              </a:spcBef>
              <a:spcAft>
                <a:spcPts val="200"/>
              </a:spcAft>
              <a:buNone/>
            </a:pPr>
            <a:r>
              <a:rPr lang="en-US" sz="3600" dirty="0">
                <a:solidFill>
                  <a:schemeClr val="bg1"/>
                </a:solidFill>
              </a:rPr>
              <a:t>	</a:t>
            </a:r>
            <a:r>
              <a:rPr lang="en-US" sz="3600" dirty="0">
                <a:solidFill>
                  <a:schemeClr val="accent4">
                    <a:lumMod val="40000"/>
                    <a:lumOff val="60000"/>
                  </a:schemeClr>
                </a:solidFill>
              </a:rPr>
              <a:t>Micah 5:2</a:t>
            </a:r>
          </a:p>
          <a:p>
            <a:endParaRPr lang="en-US" dirty="0">
              <a:solidFill>
                <a:schemeClr val="bg1"/>
              </a:solidFill>
            </a:endParaRPr>
          </a:p>
        </p:txBody>
      </p:sp>
      <p:sp>
        <p:nvSpPr>
          <p:cNvPr id="4" name="Content Placeholder 3">
            <a:extLst>
              <a:ext uri="{FF2B5EF4-FFF2-40B4-BE49-F238E27FC236}">
                <a16:creationId xmlns:a16="http://schemas.microsoft.com/office/drawing/2014/main" id="{085AF5AE-687C-B3A2-1567-C33B35433AB8}"/>
              </a:ext>
            </a:extLst>
          </p:cNvPr>
          <p:cNvSpPr>
            <a:spLocks noGrp="1"/>
          </p:cNvSpPr>
          <p:nvPr>
            <p:ph sz="half" idx="2"/>
          </p:nvPr>
        </p:nvSpPr>
        <p:spPr>
          <a:xfrm>
            <a:off x="6367549" y="532014"/>
            <a:ext cx="5503028" cy="5985163"/>
          </a:xfrm>
        </p:spPr>
        <p:txBody>
          <a:bodyPr>
            <a:normAutofit/>
          </a:bodyPr>
          <a:lstStyle/>
          <a:p>
            <a:pPr marL="465138" indent="-465138">
              <a:spcBef>
                <a:spcPts val="0"/>
              </a:spcBef>
              <a:spcAft>
                <a:spcPts val="400"/>
              </a:spcAft>
            </a:pPr>
            <a:r>
              <a:rPr lang="en-US" sz="4000" b="1" dirty="0">
                <a:solidFill>
                  <a:schemeClr val="bg1"/>
                </a:solidFill>
              </a:rPr>
              <a:t>In Him All Consists (17)</a:t>
            </a:r>
          </a:p>
          <a:p>
            <a:pPr marL="0" indent="0">
              <a:spcBef>
                <a:spcPts val="0"/>
              </a:spcBef>
              <a:spcAft>
                <a:spcPts val="400"/>
              </a:spcAft>
              <a:buNone/>
            </a:pPr>
            <a:r>
              <a:rPr lang="en-US" sz="3600" dirty="0">
                <a:solidFill>
                  <a:schemeClr val="accent4">
                    <a:lumMod val="40000"/>
                    <a:lumOff val="60000"/>
                  </a:schemeClr>
                </a:solidFill>
              </a:rPr>
              <a:t>	Hebrews 1:3</a:t>
            </a:r>
          </a:p>
          <a:p>
            <a:pPr marL="465138" indent="-415925">
              <a:spcBef>
                <a:spcPts val="0"/>
              </a:spcBef>
              <a:spcAft>
                <a:spcPts val="400"/>
              </a:spcAft>
            </a:pPr>
            <a:r>
              <a:rPr lang="en-US" sz="4000" b="1" dirty="0">
                <a:solidFill>
                  <a:schemeClr val="bg1"/>
                </a:solidFill>
              </a:rPr>
              <a:t>Head of Church (18)</a:t>
            </a:r>
          </a:p>
          <a:p>
            <a:pPr marL="0" indent="0">
              <a:spcBef>
                <a:spcPts val="0"/>
              </a:spcBef>
              <a:spcAft>
                <a:spcPts val="400"/>
              </a:spcAft>
              <a:buNone/>
            </a:pPr>
            <a:r>
              <a:rPr lang="en-US" sz="3600" dirty="0">
                <a:solidFill>
                  <a:schemeClr val="accent4">
                    <a:lumMod val="40000"/>
                    <a:lumOff val="60000"/>
                  </a:schemeClr>
                </a:solidFill>
              </a:rPr>
              <a:t>	Ephesians 1:22-23</a:t>
            </a:r>
          </a:p>
          <a:p>
            <a:pPr marL="465138" indent="-465138">
              <a:spcBef>
                <a:spcPts val="0"/>
              </a:spcBef>
              <a:spcAft>
                <a:spcPts val="400"/>
              </a:spcAft>
            </a:pPr>
            <a:r>
              <a:rPr lang="en-US" sz="4000" b="1" dirty="0">
                <a:solidFill>
                  <a:schemeClr val="bg1"/>
                </a:solidFill>
              </a:rPr>
              <a:t>First Cause (18)</a:t>
            </a:r>
          </a:p>
          <a:p>
            <a:pPr marL="0" indent="0">
              <a:spcBef>
                <a:spcPts val="0"/>
              </a:spcBef>
              <a:spcAft>
                <a:spcPts val="400"/>
              </a:spcAft>
              <a:buNone/>
            </a:pPr>
            <a:r>
              <a:rPr lang="en-US" sz="3600" dirty="0">
                <a:solidFill>
                  <a:schemeClr val="accent4">
                    <a:lumMod val="40000"/>
                    <a:lumOff val="60000"/>
                  </a:schemeClr>
                </a:solidFill>
              </a:rPr>
              <a:t>	John 1:1-3</a:t>
            </a:r>
          </a:p>
          <a:p>
            <a:pPr marL="465138" indent="-465138">
              <a:spcBef>
                <a:spcPts val="0"/>
              </a:spcBef>
              <a:spcAft>
                <a:spcPts val="400"/>
              </a:spcAft>
            </a:pPr>
            <a:r>
              <a:rPr lang="en-US" sz="4000" b="1" dirty="0">
                <a:solidFill>
                  <a:schemeClr val="bg1"/>
                </a:solidFill>
              </a:rPr>
              <a:t>Firstborn (18)</a:t>
            </a:r>
          </a:p>
          <a:p>
            <a:pPr marL="0" indent="0">
              <a:spcBef>
                <a:spcPts val="0"/>
              </a:spcBef>
              <a:spcAft>
                <a:spcPts val="400"/>
              </a:spcAft>
              <a:buNone/>
            </a:pPr>
            <a:r>
              <a:rPr lang="en-US" sz="3600" dirty="0">
                <a:solidFill>
                  <a:schemeClr val="accent4">
                    <a:lumMod val="40000"/>
                    <a:lumOff val="60000"/>
                  </a:schemeClr>
                </a:solidFill>
              </a:rPr>
              <a:t>	1 Corinthians 15:20-22</a:t>
            </a:r>
          </a:p>
          <a:p>
            <a:pPr marL="465138" indent="-465138">
              <a:spcBef>
                <a:spcPts val="0"/>
              </a:spcBef>
              <a:spcAft>
                <a:spcPts val="400"/>
              </a:spcAft>
            </a:pPr>
            <a:r>
              <a:rPr lang="en-US" sz="4000" b="1" dirty="0">
                <a:solidFill>
                  <a:schemeClr val="bg1"/>
                </a:solidFill>
              </a:rPr>
              <a:t>Has Preeminence (18)</a:t>
            </a:r>
          </a:p>
          <a:p>
            <a:pPr marL="0" indent="0">
              <a:spcBef>
                <a:spcPts val="0"/>
              </a:spcBef>
              <a:spcAft>
                <a:spcPts val="400"/>
              </a:spcAft>
              <a:buNone/>
            </a:pPr>
            <a:r>
              <a:rPr lang="en-US" sz="3600" dirty="0">
                <a:solidFill>
                  <a:schemeClr val="bg1"/>
                </a:solidFill>
              </a:rPr>
              <a:t>	</a:t>
            </a:r>
            <a:r>
              <a:rPr lang="en-US" sz="3600" dirty="0">
                <a:solidFill>
                  <a:schemeClr val="accent4">
                    <a:lumMod val="40000"/>
                    <a:lumOff val="60000"/>
                  </a:schemeClr>
                </a:solidFill>
              </a:rPr>
              <a:t>Matthew 28:18</a:t>
            </a:r>
          </a:p>
          <a:p>
            <a:pPr>
              <a:spcAft>
                <a:spcPts val="200"/>
              </a:spcAft>
            </a:pPr>
            <a:endParaRPr lang="en-US" sz="4000" dirty="0">
              <a:solidFill>
                <a:schemeClr val="bg1"/>
              </a:solidFill>
            </a:endParaRPr>
          </a:p>
          <a:p>
            <a:pPr>
              <a:spcAft>
                <a:spcPts val="200"/>
              </a:spcAft>
            </a:pPr>
            <a:endParaRPr lang="en-US" sz="4000" dirty="0">
              <a:solidFill>
                <a:schemeClr val="bg1"/>
              </a:solidFill>
            </a:endParaRPr>
          </a:p>
        </p:txBody>
      </p:sp>
    </p:spTree>
    <p:extLst>
      <p:ext uri="{BB962C8B-B14F-4D97-AF65-F5344CB8AC3E}">
        <p14:creationId xmlns:p14="http://schemas.microsoft.com/office/powerpoint/2010/main" val="27763527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500"/>
                                        <p:tgtEl>
                                          <p:spTgt spid="3">
                                            <p:txEl>
                                              <p:pRg st="7" end="7"/>
                                            </p:txEl>
                                          </p:spTgt>
                                        </p:tgtEl>
                                      </p:cBhvr>
                                    </p:animEffect>
                                    <p:anim calcmode="lin" valueType="num">
                                      <p:cBhvr>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Effect transition="in" filter="fade">
                                      <p:cBhvr>
                                        <p:cTn id="55" dur="500"/>
                                        <p:tgtEl>
                                          <p:spTgt spid="4">
                                            <p:txEl>
                                              <p:pRg st="0" end="0"/>
                                            </p:txEl>
                                          </p:spTgt>
                                        </p:tgtEl>
                                      </p:cBhvr>
                                    </p:animEffect>
                                    <p:anim calcmode="lin" valueType="num">
                                      <p:cBhvr>
                                        <p:cTn id="5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7" dur="500" fill="hold"/>
                                        <p:tgtEl>
                                          <p:spTgt spid="4">
                                            <p:txEl>
                                              <p:pRg st="0" end="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
                                            <p:txEl>
                                              <p:pRg st="1" end="1"/>
                                            </p:txEl>
                                          </p:spTgt>
                                        </p:tgtEl>
                                        <p:attrNameLst>
                                          <p:attrName>style.visibility</p:attrName>
                                        </p:attrNameLst>
                                      </p:cBhvr>
                                      <p:to>
                                        <p:strVal val="visible"/>
                                      </p:to>
                                    </p:set>
                                    <p:animEffect transition="in" filter="fade">
                                      <p:cBhvr>
                                        <p:cTn id="60" dur="500"/>
                                        <p:tgtEl>
                                          <p:spTgt spid="4">
                                            <p:txEl>
                                              <p:pRg st="1" end="1"/>
                                            </p:txEl>
                                          </p:spTgt>
                                        </p:tgtEl>
                                      </p:cBhvr>
                                    </p:animEffect>
                                    <p:anim calcmode="lin" valueType="num">
                                      <p:cBhvr>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2"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Effect transition="in" filter="fade">
                                      <p:cBhvr>
                                        <p:cTn id="67" dur="500"/>
                                        <p:tgtEl>
                                          <p:spTgt spid="4">
                                            <p:txEl>
                                              <p:pRg st="2" end="2"/>
                                            </p:txEl>
                                          </p:spTgt>
                                        </p:tgtEl>
                                      </p:cBhvr>
                                    </p:animEffect>
                                    <p:anim calcmode="lin" valueType="num">
                                      <p:cBhvr>
                                        <p:cTn id="6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9" dur="500" fill="hold"/>
                                        <p:tgtEl>
                                          <p:spTgt spid="4">
                                            <p:txEl>
                                              <p:pRg st="2" end="2"/>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
                                            <p:txEl>
                                              <p:pRg st="3" end="3"/>
                                            </p:txEl>
                                          </p:spTgt>
                                        </p:tgtEl>
                                        <p:attrNameLst>
                                          <p:attrName>style.visibility</p:attrName>
                                        </p:attrNameLst>
                                      </p:cBhvr>
                                      <p:to>
                                        <p:strVal val="visible"/>
                                      </p:to>
                                    </p:set>
                                    <p:animEffect transition="in" filter="fade">
                                      <p:cBhvr>
                                        <p:cTn id="72" dur="500"/>
                                        <p:tgtEl>
                                          <p:spTgt spid="4">
                                            <p:txEl>
                                              <p:pRg st="3" end="3"/>
                                            </p:txEl>
                                          </p:spTgt>
                                        </p:tgtEl>
                                      </p:cBhvr>
                                    </p:animEffect>
                                    <p:anim calcmode="lin" valueType="num">
                                      <p:cBhvr>
                                        <p:cTn id="7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4"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fade">
                                      <p:cBhvr>
                                        <p:cTn id="79" dur="500"/>
                                        <p:tgtEl>
                                          <p:spTgt spid="4">
                                            <p:txEl>
                                              <p:pRg st="4" end="4"/>
                                            </p:txEl>
                                          </p:spTgt>
                                        </p:tgtEl>
                                      </p:cBhvr>
                                    </p:animEffect>
                                    <p:anim calcmode="lin" valueType="num">
                                      <p:cBhvr>
                                        <p:cTn id="8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1" dur="500" fill="hold"/>
                                        <p:tgtEl>
                                          <p:spTgt spid="4">
                                            <p:txEl>
                                              <p:pRg st="4" end="4"/>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xEl>
                                              <p:pRg st="5" end="5"/>
                                            </p:txEl>
                                          </p:spTgt>
                                        </p:tgtEl>
                                        <p:attrNameLst>
                                          <p:attrName>style.visibility</p:attrName>
                                        </p:attrNameLst>
                                      </p:cBhvr>
                                      <p:to>
                                        <p:strVal val="visible"/>
                                      </p:to>
                                    </p:set>
                                    <p:animEffect transition="in" filter="fade">
                                      <p:cBhvr>
                                        <p:cTn id="84" dur="500"/>
                                        <p:tgtEl>
                                          <p:spTgt spid="4">
                                            <p:txEl>
                                              <p:pRg st="5" end="5"/>
                                            </p:txEl>
                                          </p:spTgt>
                                        </p:tgtEl>
                                      </p:cBhvr>
                                    </p:animEffect>
                                    <p:anim calcmode="lin" valueType="num">
                                      <p:cBhvr>
                                        <p:cTn id="8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6"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
                                            <p:txEl>
                                              <p:pRg st="6" end="6"/>
                                            </p:txEl>
                                          </p:spTgt>
                                        </p:tgtEl>
                                        <p:attrNameLst>
                                          <p:attrName>style.visibility</p:attrName>
                                        </p:attrNameLst>
                                      </p:cBhvr>
                                      <p:to>
                                        <p:strVal val="visible"/>
                                      </p:to>
                                    </p:set>
                                    <p:animEffect transition="in" filter="fade">
                                      <p:cBhvr>
                                        <p:cTn id="91" dur="500"/>
                                        <p:tgtEl>
                                          <p:spTgt spid="4">
                                            <p:txEl>
                                              <p:pRg st="6" end="6"/>
                                            </p:txEl>
                                          </p:spTgt>
                                        </p:tgtEl>
                                      </p:cBhvr>
                                    </p:animEffect>
                                    <p:anim calcmode="lin" valueType="num">
                                      <p:cBhvr>
                                        <p:cTn id="92"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3" dur="500" fill="hold"/>
                                        <p:tgtEl>
                                          <p:spTgt spid="4">
                                            <p:txEl>
                                              <p:pRg st="6" end="6"/>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4">
                                            <p:txEl>
                                              <p:pRg st="7" end="7"/>
                                            </p:txEl>
                                          </p:spTgt>
                                        </p:tgtEl>
                                        <p:attrNameLst>
                                          <p:attrName>style.visibility</p:attrName>
                                        </p:attrNameLst>
                                      </p:cBhvr>
                                      <p:to>
                                        <p:strVal val="visible"/>
                                      </p:to>
                                    </p:set>
                                    <p:animEffect transition="in" filter="fade">
                                      <p:cBhvr>
                                        <p:cTn id="96" dur="500"/>
                                        <p:tgtEl>
                                          <p:spTgt spid="4">
                                            <p:txEl>
                                              <p:pRg st="7" end="7"/>
                                            </p:txEl>
                                          </p:spTgt>
                                        </p:tgtEl>
                                      </p:cBhvr>
                                    </p:animEffect>
                                    <p:anim calcmode="lin" valueType="num">
                                      <p:cBhvr>
                                        <p:cTn id="9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8"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4">
                                            <p:txEl>
                                              <p:pRg st="8" end="8"/>
                                            </p:txEl>
                                          </p:spTgt>
                                        </p:tgtEl>
                                        <p:attrNameLst>
                                          <p:attrName>style.visibility</p:attrName>
                                        </p:attrNameLst>
                                      </p:cBhvr>
                                      <p:to>
                                        <p:strVal val="visible"/>
                                      </p:to>
                                    </p:set>
                                    <p:animEffect transition="in" filter="fade">
                                      <p:cBhvr>
                                        <p:cTn id="103" dur="500"/>
                                        <p:tgtEl>
                                          <p:spTgt spid="4">
                                            <p:txEl>
                                              <p:pRg st="8" end="8"/>
                                            </p:txEl>
                                          </p:spTgt>
                                        </p:tgtEl>
                                      </p:cBhvr>
                                    </p:animEffect>
                                    <p:anim calcmode="lin" valueType="num">
                                      <p:cBhvr>
                                        <p:cTn id="10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5" dur="500" fill="hold"/>
                                        <p:tgtEl>
                                          <p:spTgt spid="4">
                                            <p:txEl>
                                              <p:pRg st="8" end="8"/>
                                            </p:txEl>
                                          </p:spTgt>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4">
                                            <p:txEl>
                                              <p:pRg st="9" end="9"/>
                                            </p:txEl>
                                          </p:spTgt>
                                        </p:tgtEl>
                                        <p:attrNameLst>
                                          <p:attrName>style.visibility</p:attrName>
                                        </p:attrNameLst>
                                      </p:cBhvr>
                                      <p:to>
                                        <p:strVal val="visible"/>
                                      </p:to>
                                    </p:set>
                                    <p:animEffect transition="in" filter="fade">
                                      <p:cBhvr>
                                        <p:cTn id="108" dur="500"/>
                                        <p:tgtEl>
                                          <p:spTgt spid="4">
                                            <p:txEl>
                                              <p:pRg st="9" end="9"/>
                                            </p:txEl>
                                          </p:spTgt>
                                        </p:tgtEl>
                                      </p:cBhvr>
                                    </p:animEffect>
                                    <p:anim calcmode="lin" valueType="num">
                                      <p:cBhvr>
                                        <p:cTn id="10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10"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poon full of sugar&#10;&#10;Description automatically generated with low confidence">
            <a:extLst>
              <a:ext uri="{FF2B5EF4-FFF2-40B4-BE49-F238E27FC236}">
                <a16:creationId xmlns:a16="http://schemas.microsoft.com/office/drawing/2014/main" id="{98135B03-3D47-1160-96DE-A7FAED7FF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7597" y="0"/>
            <a:ext cx="6864403" cy="6858000"/>
          </a:xfrm>
          <a:prstGeom prst="rect">
            <a:avLst/>
          </a:prstGeom>
        </p:spPr>
      </p:pic>
      <p:sp>
        <p:nvSpPr>
          <p:cNvPr id="2" name="Title 1">
            <a:extLst>
              <a:ext uri="{FF2B5EF4-FFF2-40B4-BE49-F238E27FC236}">
                <a16:creationId xmlns:a16="http://schemas.microsoft.com/office/drawing/2014/main" id="{B6535304-60CC-C1E3-9A33-0A2092447618}"/>
              </a:ext>
            </a:extLst>
          </p:cNvPr>
          <p:cNvSpPr>
            <a:spLocks noGrp="1"/>
          </p:cNvSpPr>
          <p:nvPr>
            <p:ph type="ctrTitle"/>
          </p:nvPr>
        </p:nvSpPr>
        <p:spPr>
          <a:xfrm>
            <a:off x="277090" y="548386"/>
            <a:ext cx="6586330" cy="1396611"/>
          </a:xfrm>
        </p:spPr>
        <p:txBody>
          <a:bodyPr>
            <a:normAutofit/>
          </a:bodyPr>
          <a:lstStyle/>
          <a:p>
            <a:r>
              <a:rPr lang="en-US" sz="7200" dirty="0">
                <a:solidFill>
                  <a:schemeClr val="bg1"/>
                </a:solidFill>
                <a:latin typeface="Bebas Neue" panose="020B0606020202050201" pitchFamily="34" charset="0"/>
              </a:rPr>
              <a:t>Conclusion</a:t>
            </a:r>
          </a:p>
        </p:txBody>
      </p:sp>
      <p:sp>
        <p:nvSpPr>
          <p:cNvPr id="3" name="Subtitle 2">
            <a:extLst>
              <a:ext uri="{FF2B5EF4-FFF2-40B4-BE49-F238E27FC236}">
                <a16:creationId xmlns:a16="http://schemas.microsoft.com/office/drawing/2014/main" id="{A1D32F77-F4ED-9AAD-7162-708F657A42FD}"/>
              </a:ext>
            </a:extLst>
          </p:cNvPr>
          <p:cNvSpPr>
            <a:spLocks noGrp="1"/>
          </p:cNvSpPr>
          <p:nvPr>
            <p:ph type="subTitle" idx="1"/>
          </p:nvPr>
        </p:nvSpPr>
        <p:spPr>
          <a:xfrm>
            <a:off x="426719" y="1944997"/>
            <a:ext cx="6436701" cy="2759970"/>
          </a:xfrm>
        </p:spPr>
        <p:txBody>
          <a:bodyPr>
            <a:normAutofit/>
          </a:bodyPr>
          <a:lstStyle/>
          <a:p>
            <a:r>
              <a:rPr lang="en-US" sz="4400" dirty="0">
                <a:solidFill>
                  <a:schemeClr val="accent4">
                    <a:lumMod val="40000"/>
                    <a:lumOff val="60000"/>
                  </a:schemeClr>
                </a:solidFill>
              </a:rPr>
              <a:t>Everything we need to please God, and spend eternity with Him,  is in Christ Jesus!</a:t>
            </a:r>
          </a:p>
        </p:txBody>
      </p:sp>
      <p:sp>
        <p:nvSpPr>
          <p:cNvPr id="6" name="TextBox 5">
            <a:extLst>
              <a:ext uri="{FF2B5EF4-FFF2-40B4-BE49-F238E27FC236}">
                <a16:creationId xmlns:a16="http://schemas.microsoft.com/office/drawing/2014/main" id="{58FD8A8E-668F-B607-606B-79699D59EC31}"/>
              </a:ext>
            </a:extLst>
          </p:cNvPr>
          <p:cNvSpPr txBox="1"/>
          <p:nvPr/>
        </p:nvSpPr>
        <p:spPr>
          <a:xfrm>
            <a:off x="865301" y="5201618"/>
            <a:ext cx="5559535" cy="1107996"/>
          </a:xfrm>
          <a:prstGeom prst="rect">
            <a:avLst/>
          </a:prstGeom>
          <a:noFill/>
        </p:spPr>
        <p:txBody>
          <a:bodyPr wrap="none" rtlCol="0">
            <a:spAutoFit/>
          </a:bodyPr>
          <a:lstStyle/>
          <a:p>
            <a:r>
              <a:rPr lang="en-US" sz="6600" b="1" dirty="0">
                <a:solidFill>
                  <a:schemeClr val="bg1"/>
                </a:solidFill>
                <a:latin typeface="Alex Brush" panose="02000400000000000000" pitchFamily="2" charset="0"/>
              </a:rPr>
              <a:t>Praise be to God!</a:t>
            </a:r>
          </a:p>
        </p:txBody>
      </p:sp>
    </p:spTree>
    <p:extLst>
      <p:ext uri="{BB962C8B-B14F-4D97-AF65-F5344CB8AC3E}">
        <p14:creationId xmlns:p14="http://schemas.microsoft.com/office/powerpoint/2010/main" val="32418536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1395</Words>
  <Application>Microsoft Office PowerPoint</Application>
  <PresentationFormat>Widescreen</PresentationFormat>
  <Paragraphs>80</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Alex Brush</vt:lpstr>
      <vt:lpstr>Arial</vt:lpstr>
      <vt:lpstr>Bebas Neue</vt:lpstr>
      <vt:lpstr>BlackSingature</vt:lpstr>
      <vt:lpstr>Calibri</vt:lpstr>
      <vt:lpstr>Calibri Light</vt:lpstr>
      <vt:lpstr>Office Theme</vt:lpstr>
      <vt:lpstr>PowerPoint Presentation</vt:lpstr>
      <vt:lpstr>The fullness of Christ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cp:lastPrinted>2023-07-01T21:19:15Z</cp:lastPrinted>
  <dcterms:created xsi:type="dcterms:W3CDTF">2023-06-30T22:24:00Z</dcterms:created>
  <dcterms:modified xsi:type="dcterms:W3CDTF">2023-07-01T21:19:32Z</dcterms:modified>
</cp:coreProperties>
</file>