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3130CB-AA30-4002-80F5-3B7B6FF556AA}" v="7" dt="2025-08-30T16:58:49.9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handoutView">
  <p:normalViewPr>
    <p:restoredLeft sz="15000" autoAdjust="0"/>
    <p:restoredTop sz="64273" autoAdjust="0"/>
  </p:normalViewPr>
  <p:slideViewPr>
    <p:cSldViewPr snapToGrid="0">
      <p:cViewPr varScale="1">
        <p:scale>
          <a:sx n="41" d="100"/>
          <a:sy n="41" d="100"/>
        </p:scale>
        <p:origin x="2213" y="2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743130CB-AA30-4002-80F5-3B7B6FF556AA}"/>
    <pc:docChg chg="custSel addSld delSld modSld sldOrd modMainMaster modNotesMaster modHandout">
      <pc:chgData name="Stan Cox" userId="9376f276357bfffd" providerId="LiveId" clId="{743130CB-AA30-4002-80F5-3B7B6FF556AA}" dt="2025-08-30T17:42:02.763" v="54" actId="20577"/>
      <pc:docMkLst>
        <pc:docMk/>
      </pc:docMkLst>
      <pc:sldChg chg="addSp modSp new mod modTransition">
        <pc:chgData name="Stan Cox" userId="9376f276357bfffd" providerId="LiveId" clId="{743130CB-AA30-4002-80F5-3B7B6FF556AA}" dt="2025-08-30T16:58:49.979" v="13"/>
        <pc:sldMkLst>
          <pc:docMk/>
          <pc:sldMk cId="1870897693" sldId="256"/>
        </pc:sldMkLst>
        <pc:picChg chg="add mod">
          <ac:chgData name="Stan Cox" userId="9376f276357bfffd" providerId="LiveId" clId="{743130CB-AA30-4002-80F5-3B7B6FF556AA}" dt="2025-08-30T16:58:31.794" v="10" actId="27614"/>
          <ac:picMkLst>
            <pc:docMk/>
            <pc:sldMk cId="1870897693" sldId="256"/>
            <ac:picMk id="3" creationId="{9CD95D90-6F21-A3E0-32B5-EF1DA94712E4}"/>
          </ac:picMkLst>
        </pc:picChg>
      </pc:sldChg>
      <pc:sldChg chg="del">
        <pc:chgData name="Stan Cox" userId="9376f276357bfffd" providerId="LiveId" clId="{743130CB-AA30-4002-80F5-3B7B6FF556AA}" dt="2025-08-30T16:57:32.757" v="1" actId="47"/>
        <pc:sldMkLst>
          <pc:docMk/>
          <pc:sldMk cId="4014202708" sldId="256"/>
        </pc:sldMkLst>
      </pc:sldChg>
      <pc:sldChg chg="del">
        <pc:chgData name="Stan Cox" userId="9376f276357bfffd" providerId="LiveId" clId="{743130CB-AA30-4002-80F5-3B7B6FF556AA}" dt="2025-08-30T16:57:32.757" v="1" actId="47"/>
        <pc:sldMkLst>
          <pc:docMk/>
          <pc:sldMk cId="1594820984" sldId="257"/>
        </pc:sldMkLst>
      </pc:sldChg>
      <pc:sldChg chg="addSp modSp add mod modTransition">
        <pc:chgData name="Stan Cox" userId="9376f276357bfffd" providerId="LiveId" clId="{743130CB-AA30-4002-80F5-3B7B6FF556AA}" dt="2025-08-30T16:58:49.979" v="13"/>
        <pc:sldMkLst>
          <pc:docMk/>
          <pc:sldMk cId="2788784214" sldId="257"/>
        </pc:sldMkLst>
        <pc:picChg chg="add mod">
          <ac:chgData name="Stan Cox" userId="9376f276357bfffd" providerId="LiveId" clId="{743130CB-AA30-4002-80F5-3B7B6FF556AA}" dt="2025-08-30T16:58:39.425" v="12" actId="27614"/>
          <ac:picMkLst>
            <pc:docMk/>
            <pc:sldMk cId="2788784214" sldId="257"/>
            <ac:picMk id="3" creationId="{60004388-DBBF-A5A0-E9F9-8A3C52D57EEB}"/>
          </ac:picMkLst>
        </pc:picChg>
      </pc:sldChg>
      <pc:sldChg chg="del">
        <pc:chgData name="Stan Cox" userId="9376f276357bfffd" providerId="LiveId" clId="{743130CB-AA30-4002-80F5-3B7B6FF556AA}" dt="2025-08-30T16:57:32.757" v="1" actId="47"/>
        <pc:sldMkLst>
          <pc:docMk/>
          <pc:sldMk cId="58671578" sldId="258"/>
        </pc:sldMkLst>
      </pc:sldChg>
      <pc:sldChg chg="addSp modSp add ord modTransition">
        <pc:chgData name="Stan Cox" userId="9376f276357bfffd" providerId="LiveId" clId="{743130CB-AA30-4002-80F5-3B7B6FF556AA}" dt="2025-08-30T16:58:49.979" v="13"/>
        <pc:sldMkLst>
          <pc:docMk/>
          <pc:sldMk cId="455593803" sldId="258"/>
        </pc:sldMkLst>
        <pc:picChg chg="add mod">
          <ac:chgData name="Stan Cox" userId="9376f276357bfffd" providerId="LiveId" clId="{743130CB-AA30-4002-80F5-3B7B6FF556AA}" dt="2025-08-30T16:58:09.161" v="6" actId="931"/>
          <ac:picMkLst>
            <pc:docMk/>
            <pc:sldMk cId="455593803" sldId="258"/>
            <ac:picMk id="3" creationId="{DDEBC459-7F61-03A1-47C0-D1E7FEA8B56D}"/>
          </ac:picMkLst>
        </pc:picChg>
      </pc:sldChg>
      <pc:sldChg chg="del">
        <pc:chgData name="Stan Cox" userId="9376f276357bfffd" providerId="LiveId" clId="{743130CB-AA30-4002-80F5-3B7B6FF556AA}" dt="2025-08-30T16:57:32.757" v="1" actId="47"/>
        <pc:sldMkLst>
          <pc:docMk/>
          <pc:sldMk cId="828276234" sldId="259"/>
        </pc:sldMkLst>
      </pc:sldChg>
      <pc:sldChg chg="del">
        <pc:chgData name="Stan Cox" userId="9376f276357bfffd" providerId="LiveId" clId="{743130CB-AA30-4002-80F5-3B7B6FF556AA}" dt="2025-08-30T16:57:32.757" v="1" actId="47"/>
        <pc:sldMkLst>
          <pc:docMk/>
          <pc:sldMk cId="672867744" sldId="260"/>
        </pc:sldMkLst>
      </pc:sldChg>
      <pc:sldChg chg="modSp del mod">
        <pc:chgData name="Stan Cox" userId="9376f276357bfffd" providerId="LiveId" clId="{743130CB-AA30-4002-80F5-3B7B6FF556AA}" dt="2025-08-30T16:57:32.757" v="1" actId="47"/>
        <pc:sldMkLst>
          <pc:docMk/>
          <pc:sldMk cId="4055147764" sldId="261"/>
        </pc:sldMkLst>
        <pc:spChg chg="mod">
          <ac:chgData name="Stan Cox" userId="9376f276357bfffd" providerId="LiveId" clId="{743130CB-AA30-4002-80F5-3B7B6FF556AA}" dt="2025-08-30T16:19:24.531" v="0" actId="1076"/>
          <ac:spMkLst>
            <pc:docMk/>
            <pc:sldMk cId="4055147764" sldId="261"/>
            <ac:spMk id="2" creationId="{00000000-0000-0000-0000-000000000000}"/>
          </ac:spMkLst>
        </pc:spChg>
      </pc:sldChg>
      <pc:sldMasterChg chg="modSp modSldLayout">
        <pc:chgData name="Stan Cox" userId="9376f276357bfffd" providerId="LiveId" clId="{743130CB-AA30-4002-80F5-3B7B6FF556AA}" dt="2025-08-30T16:57:39.591" v="2"/>
        <pc:sldMasterMkLst>
          <pc:docMk/>
          <pc:sldMasterMk cId="449749630" sldId="2147483660"/>
        </pc:sldMasterMkLst>
        <pc:spChg chg="mod">
          <ac:chgData name="Stan Cox" userId="9376f276357bfffd" providerId="LiveId" clId="{743130CB-AA30-4002-80F5-3B7B6FF556AA}" dt="2025-08-30T16:57:39.591" v="2"/>
          <ac:spMkLst>
            <pc:docMk/>
            <pc:sldMasterMk cId="449749630" sldId="2147483660"/>
            <ac:spMk id="2" creationId="{00000000-0000-0000-0000-000000000000}"/>
          </ac:spMkLst>
        </pc:spChg>
        <pc:spChg chg="mod">
          <ac:chgData name="Stan Cox" userId="9376f276357bfffd" providerId="LiveId" clId="{743130CB-AA30-4002-80F5-3B7B6FF556AA}" dt="2025-08-30T16:57:39.591" v="2"/>
          <ac:spMkLst>
            <pc:docMk/>
            <pc:sldMasterMk cId="449749630" sldId="2147483660"/>
            <ac:spMk id="3" creationId="{00000000-0000-0000-0000-000000000000}"/>
          </ac:spMkLst>
        </pc:spChg>
        <pc:spChg chg="mod">
          <ac:chgData name="Stan Cox" userId="9376f276357bfffd" providerId="LiveId" clId="{743130CB-AA30-4002-80F5-3B7B6FF556AA}" dt="2025-08-30T16:57:39.591" v="2"/>
          <ac:spMkLst>
            <pc:docMk/>
            <pc:sldMasterMk cId="449749630" sldId="2147483660"/>
            <ac:spMk id="4" creationId="{00000000-0000-0000-0000-000000000000}"/>
          </ac:spMkLst>
        </pc:spChg>
        <pc:spChg chg="mod">
          <ac:chgData name="Stan Cox" userId="9376f276357bfffd" providerId="LiveId" clId="{743130CB-AA30-4002-80F5-3B7B6FF556AA}" dt="2025-08-30T16:57:39.591" v="2"/>
          <ac:spMkLst>
            <pc:docMk/>
            <pc:sldMasterMk cId="449749630" sldId="2147483660"/>
            <ac:spMk id="5" creationId="{00000000-0000-0000-0000-000000000000}"/>
          </ac:spMkLst>
        </pc:spChg>
        <pc:spChg chg="mod">
          <ac:chgData name="Stan Cox" userId="9376f276357bfffd" providerId="LiveId" clId="{743130CB-AA30-4002-80F5-3B7B6FF556AA}" dt="2025-08-30T16:57:39.591" v="2"/>
          <ac:spMkLst>
            <pc:docMk/>
            <pc:sldMasterMk cId="449749630" sldId="2147483660"/>
            <ac:spMk id="6" creationId="{00000000-0000-0000-0000-000000000000}"/>
          </ac:spMkLst>
        </pc:sp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3082836465" sldId="2147483661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3082836465" sldId="2147483661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3082836465" sldId="2147483661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1782574666" sldId="2147483663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1782574666" sldId="2147483663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1782574666" sldId="2147483663"/>
              <ac:spMk id="3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2095135717" sldId="2147483664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095135717" sldId="2147483664"/>
              <ac:spMk id="3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095135717" sldId="2147483664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243381027" sldId="2147483665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43381027" sldId="2147483665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43381027" sldId="2147483665"/>
              <ac:spMk id="3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43381027" sldId="2147483665"/>
              <ac:spMk id="4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43381027" sldId="2147483665"/>
              <ac:spMk id="5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243381027" sldId="2147483665"/>
              <ac:spMk id="6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3423172594" sldId="2147483668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3423172594" sldId="2147483668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3423172594" sldId="2147483668"/>
              <ac:spMk id="3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3423172594" sldId="2147483668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708758210" sldId="2147483669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708758210" sldId="2147483669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708758210" sldId="2147483669"/>
              <ac:spMk id="3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708758210" sldId="2147483669"/>
              <ac:spMk id="4" creationId="{00000000-0000-0000-0000-000000000000}"/>
            </ac:spMkLst>
          </pc:spChg>
        </pc:sldLayoutChg>
        <pc:sldLayoutChg chg="modSp">
          <pc:chgData name="Stan Cox" userId="9376f276357bfffd" providerId="LiveId" clId="{743130CB-AA30-4002-80F5-3B7B6FF556AA}" dt="2025-08-30T16:57:39.591" v="2"/>
          <pc:sldLayoutMkLst>
            <pc:docMk/>
            <pc:sldMasterMk cId="449749630" sldId="2147483660"/>
            <pc:sldLayoutMk cId="1569965612" sldId="2147483671"/>
          </pc:sldLayoutMkLst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1569965612" sldId="2147483671"/>
              <ac:spMk id="2" creationId="{00000000-0000-0000-0000-000000000000}"/>
            </ac:spMkLst>
          </pc:spChg>
          <pc:spChg chg="mod">
            <ac:chgData name="Stan Cox" userId="9376f276357bfffd" providerId="LiveId" clId="{743130CB-AA30-4002-80F5-3B7B6FF556AA}" dt="2025-08-30T16:57:39.591" v="2"/>
            <ac:spMkLst>
              <pc:docMk/>
              <pc:sldMasterMk cId="449749630" sldId="2147483660"/>
              <pc:sldLayoutMk cId="1569965612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813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600" dirty="0">
                <a:latin typeface="Arial Rounded MT Bold" panose="020F0704030504030204" pitchFamily="34" charset="0"/>
              </a:rPr>
              <a:t>The High Cost of Sin</a:t>
            </a:r>
            <a:endParaRPr lang="en-US" sz="3600" dirty="0">
              <a:latin typeface="Chiller" panose="04020404031007020602" pitchFamily="8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August 31, 2025 @ 9am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605981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C7DF6-FCCC-4632-8226-E73CBC6FA1C5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24C4-6799-4916-862F-090AA216D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6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3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7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3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49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53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7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8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F492-ADB8-498D-B66A-ABBFBBCF472B}" type="datetimeFigureOut">
              <a:rPr lang="en-US" smtClean="0"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0D822-890E-491A-93F3-65B89DB0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74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395EEE-0DF8-C955-36D0-C40688E09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BC459-7F61-03A1-47C0-D1E7FEA8B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white shirt&#10;&#10;AI-generated content may be incorrect.">
            <a:extLst>
              <a:ext uri="{FF2B5EF4-FFF2-40B4-BE49-F238E27FC236}">
                <a16:creationId xmlns:a16="http://schemas.microsoft.com/office/drawing/2014/main" id="{9CD95D90-6F21-A3E0-32B5-EF1DA9471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9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65520-7368-906C-59AB-8F4C00680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down and holding a cigarette&#10;&#10;AI-generated content may be incorrect.">
            <a:extLst>
              <a:ext uri="{FF2B5EF4-FFF2-40B4-BE49-F238E27FC236}">
                <a16:creationId xmlns:a16="http://schemas.microsoft.com/office/drawing/2014/main" id="{60004388-DBBF-A5A0-E9F9-8A3C52D57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84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Chiller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cost of</dc:title>
  <dc:creator>Stan Cox</dc:creator>
  <cp:lastModifiedBy>Stan Cox</cp:lastModifiedBy>
  <cp:revision>13</cp:revision>
  <dcterms:created xsi:type="dcterms:W3CDTF">2015-12-04T18:17:27Z</dcterms:created>
  <dcterms:modified xsi:type="dcterms:W3CDTF">2025-08-30T17:42:06Z</dcterms:modified>
</cp:coreProperties>
</file>