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12C5A-7CD4-4CFA-BA0B-EEE1B55BFAE8}" v="2" dt="2024-08-14T22:14:38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2BE12C5A-7CD4-4CFA-BA0B-EEE1B55BFAE8}"/>
    <pc:docChg chg="custSel addSld delSld modSld modHandout">
      <pc:chgData name="Stan Cox" userId="9376f276357bfffd" providerId="LiveId" clId="{2BE12C5A-7CD4-4CFA-BA0B-EEE1B55BFAE8}" dt="2024-08-14T22:18:46.641" v="173" actId="20577"/>
      <pc:docMkLst>
        <pc:docMk/>
      </pc:docMkLst>
      <pc:sldChg chg="addSp modSp new mod">
        <pc:chgData name="Stan Cox" userId="9376f276357bfffd" providerId="LiveId" clId="{2BE12C5A-7CD4-4CFA-BA0B-EEE1B55BFAE8}" dt="2024-08-14T22:14:38.896" v="9" actId="962"/>
        <pc:sldMkLst>
          <pc:docMk/>
          <pc:sldMk cId="1983243123" sldId="262"/>
        </pc:sldMkLst>
        <pc:picChg chg="add mod">
          <ac:chgData name="Stan Cox" userId="9376f276357bfffd" providerId="LiveId" clId="{2BE12C5A-7CD4-4CFA-BA0B-EEE1B55BFAE8}" dt="2024-08-14T22:14:38.896" v="9" actId="962"/>
          <ac:picMkLst>
            <pc:docMk/>
            <pc:sldMk cId="1983243123" sldId="262"/>
            <ac:picMk id="3" creationId="{AF009A5E-4ED8-BAB6-1854-1EF0EDD975A2}"/>
          </ac:picMkLst>
        </pc:picChg>
      </pc:sldChg>
      <pc:sldChg chg="del">
        <pc:chgData name="Stan Cox" userId="9376f276357bfffd" providerId="LiveId" clId="{2BE12C5A-7CD4-4CFA-BA0B-EEE1B55BFAE8}" dt="2024-08-14T22:13:57.161" v="0" actId="47"/>
        <pc:sldMkLst>
          <pc:docMk/>
          <pc:sldMk cId="3039067095" sldId="262"/>
        </pc:sldMkLst>
      </pc:sldChg>
      <pc:sldChg chg="addSp modSp new del mod">
        <pc:chgData name="Stan Cox" userId="9376f276357bfffd" providerId="LiveId" clId="{2BE12C5A-7CD4-4CFA-BA0B-EEE1B55BFAE8}" dt="2024-08-14T22:14:20.111" v="5" actId="47"/>
        <pc:sldMkLst>
          <pc:docMk/>
          <pc:sldMk cId="3421099735" sldId="262"/>
        </pc:sldMkLst>
        <pc:picChg chg="add mod">
          <ac:chgData name="Stan Cox" userId="9376f276357bfffd" providerId="LiveId" clId="{2BE12C5A-7CD4-4CFA-BA0B-EEE1B55BFAE8}" dt="2024-08-14T22:14:12.901" v="4" actId="962"/>
          <ac:picMkLst>
            <pc:docMk/>
            <pc:sldMk cId="3421099735" sldId="262"/>
            <ac:picMk id="3" creationId="{192C0DAA-A4D3-F881-A7C4-1E34B99BB66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FBD845-895A-1E04-0D8B-74CAC1143C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3644901" cy="698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Brush Script MT" panose="03060802040406070304" pitchFamily="66" charset="0"/>
              </a:rPr>
              <a:t>The</a:t>
            </a:r>
            <a:r>
              <a:rPr lang="en-US" sz="2200" dirty="0">
                <a:latin typeface="Bebas Neue" panose="020B0606020202050201" pitchFamily="34" charset="0"/>
              </a:rPr>
              <a:t> Kingdom of God Must Be Spiritual</a:t>
            </a:r>
          </a:p>
          <a:p>
            <a:r>
              <a:rPr lang="en-US" dirty="0"/>
              <a:t>Luke 17:20-37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30237-992E-734D-B6E6-89471D02D5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August 17, 2022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4017C-A88B-2ABE-D08E-D8BF11C8D1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D66D2-0E91-969F-B46F-DDA4736E7F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</a:t>
            </a:r>
            <a:fld id="{8C3F4377-C95C-4D1E-B62E-5B8C4D1B50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19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84388-FAA6-1E19-C069-8F77449AC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0C31B-AE0F-86F8-D213-7C0608D6F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00F9B-E721-C656-A2F1-8000BCFE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98C5-A48F-4DDE-A50D-A10A752A974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BA14E-B8EE-7B21-E936-74C3C051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A9D14-2A26-842E-5593-79B0EDEC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6088-3D60-4BEB-9A25-40A24AA5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7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4361-DD54-8FF0-C643-BD1552D6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5F148-65FE-B319-6229-26D2AC684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1383B-9C29-7D20-B8F2-297AF5AD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98C5-A48F-4DDE-A50D-A10A752A974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F44D-03D4-A7E4-F753-1027B82C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D3DA5-CA33-1828-8574-7D5C00F5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6088-3D60-4BEB-9A25-40A24AA5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3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A3F75C-5D22-D164-FB3C-94C4FE4E4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527F5-24D2-C11B-1962-55C8492D6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1CEAD-06BC-9AF7-A0C7-57C8971E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98C5-A48F-4DDE-A50D-A10A752A974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CA9F9-D233-054E-0F8C-ECFBBCBB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55ED8-571A-B46E-43CE-AF0BD7EE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6088-3D60-4BEB-9A25-40A24AA5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8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36EA-9221-16CC-F37E-55B5B275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E83D2-EE71-9A2B-1713-48374A32A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F8793-1E8E-7A61-8AB0-3673FEFB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98C5-A48F-4DDE-A50D-A10A752A974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57AF1-E43B-18F4-EB04-8C22DF74B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0BA96-AFCE-98FB-CF33-8CDADCF5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6088-3D60-4BEB-9A25-40A24AA5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2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2792-E333-6749-DBDE-B09EB845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4851D-B394-0DDE-3313-F2E9D400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A199E-FF76-C18B-FFA4-ADDFF90B4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98C5-A48F-4DDE-A50D-A10A752A974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B537D-5B2F-797D-4AD2-77C1ECDF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FD13A-E4B8-E703-E069-CC3B26DE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6088-3D60-4BEB-9A25-40A24AA5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C17E6-47E5-2F34-0792-CADEF418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5E734-9C68-2710-2B81-2F9D7DAE9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806B4-79A0-05E9-091E-D279378F7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3817C-FCE0-0B60-AEBF-8404FB62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98C5-A48F-4DDE-A50D-A10A752A974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86C28-D7DE-24BA-757B-9578FA94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5B02C-E15F-ED37-E5D5-921CAC71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6088-3D60-4BEB-9A25-40A24AA5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1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0744-A86B-3857-AC2D-C2F88BDD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A0B64-F037-9DCF-C594-0E5BC2303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776B8-6E70-F1CF-9A19-5A423930D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3E82C-B1BB-2DCF-ACC3-A5F02900E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A50C9-AB21-932D-8ABE-ADD639E59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1B78D-F6C9-1172-550C-2EB46157E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98C5-A48F-4DDE-A50D-A10A752A974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FAF4F4-66A5-AEA5-10CC-ADB1E3C11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D3B96-41B3-4468-D477-330C3E10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6088-3D60-4BEB-9A25-40A24AA5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E4236-AB35-BEAC-FFC9-2CDFFD110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27D03-835A-1F61-BC4E-C2A04C3F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98C5-A48F-4DDE-A50D-A10A752A974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F65DA-904F-BCE2-ADE7-09F8DB88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076E1-572C-5F50-3D8E-C79B37FC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6088-3D60-4BEB-9A25-40A24AA5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24DA1D-6953-E9AC-8D4A-BB8B2213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98C5-A48F-4DDE-A50D-A10A752A974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DCF982-4094-74E8-5D86-0E49E000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266B9-EB2F-8C76-25DE-09127A58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6088-3D60-4BEB-9A25-40A24AA5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7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3539-EA66-B6D5-E363-A1589027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C879B-3EE1-4F8A-6B95-3628DDC63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111E1-B0D8-E054-60B0-E434B3D39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3D52A-AAFF-F4F7-9196-1F8AD22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98C5-A48F-4DDE-A50D-A10A752A974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2AA07-2D81-0311-B82D-3B89A9DA9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707AA-D88C-AF59-151B-C34E76FD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6088-3D60-4BEB-9A25-40A24AA5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7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9C4A-B505-0E62-CBAA-B673CD844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10797-A87B-0BF1-826A-A793D7C22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4E370-BF49-FEB0-E325-6FC255D67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05A13-96A6-7245-B260-44A76BBF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98C5-A48F-4DDE-A50D-A10A752A974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71E85-E547-E989-1379-6038295D6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D4C69-1CC5-E8CE-0973-59415124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6088-3D60-4BEB-9A25-40A24AA5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8B9240-0E1B-1A8F-B099-529B24422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ED417-7EE4-96FB-2910-ACDC4C1E4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49A24-01CA-A2BB-2D78-616839FDD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4D98C5-A48F-4DDE-A50D-A10A752A974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5636A-3CE8-C040-BE87-CE7D81CA0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F8F9B-0B82-932B-EA86-D4C862A01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FE6088-3D60-4BEB-9A25-40A24AA53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screen shot of a sunset&#10;&#10;Description automatically generated with medium confidence">
            <a:extLst>
              <a:ext uri="{FF2B5EF4-FFF2-40B4-BE49-F238E27FC236}">
                <a16:creationId xmlns:a16="http://schemas.microsoft.com/office/drawing/2014/main" id="{3CFDB6E1-0B6D-7661-ACED-CEC67C889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30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rown on a surface&#10;&#10;Description automatically generated">
            <a:extLst>
              <a:ext uri="{FF2B5EF4-FFF2-40B4-BE49-F238E27FC236}">
                <a16:creationId xmlns:a16="http://schemas.microsoft.com/office/drawing/2014/main" id="{8319FA27-5435-CDE5-8796-1A0935357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82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their arms up&#10;&#10;Description automatically generated">
            <a:extLst>
              <a:ext uri="{FF2B5EF4-FFF2-40B4-BE49-F238E27FC236}">
                <a16:creationId xmlns:a16="http://schemas.microsoft.com/office/drawing/2014/main" id="{D703DE42-458C-5538-405A-14EC60FC1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04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their arms up&#10;&#10;Description automatically generated">
            <a:extLst>
              <a:ext uri="{FF2B5EF4-FFF2-40B4-BE49-F238E27FC236}">
                <a16:creationId xmlns:a16="http://schemas.microsoft.com/office/drawing/2014/main" id="{B1DB2ACA-68CB-3B8C-F000-854080442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63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er arms up in the air&#10;&#10;Description automatically generated">
            <a:extLst>
              <a:ext uri="{FF2B5EF4-FFF2-40B4-BE49-F238E27FC236}">
                <a16:creationId xmlns:a16="http://schemas.microsoft.com/office/drawing/2014/main" id="{9074E910-3FEB-AF0D-7187-78238F1C4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99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 with medium confidence">
            <a:extLst>
              <a:ext uri="{FF2B5EF4-FFF2-40B4-BE49-F238E27FC236}">
                <a16:creationId xmlns:a16="http://schemas.microsoft.com/office/drawing/2014/main" id="{C42C42EC-C732-0A7F-A722-B331D9870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39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orange rectangular sign with a cross and cloud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AF009A5E-4ED8-BAB6-1854-1EF0EDD97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43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Bebas Neue</vt:lpstr>
      <vt:lpstr>Brush Script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2024-08-14T22:07:54Z</dcterms:created>
  <dcterms:modified xsi:type="dcterms:W3CDTF">2024-08-14T22:18:51Z</dcterms:modified>
</cp:coreProperties>
</file>