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2"/>
  </p:sldMasterIdLst>
  <p:notesMasterIdLst>
    <p:notesMasterId r:id="rId7"/>
  </p:notesMasterIdLst>
  <p:handoutMasterIdLst>
    <p:handoutMasterId r:id="rId8"/>
  </p:handoutMasterIdLst>
  <p:sldIdLst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5709" autoAdjust="0"/>
  </p:normalViewPr>
  <p:slideViewPr>
    <p:cSldViewPr>
      <p:cViewPr varScale="1">
        <p:scale>
          <a:sx n="45" d="100"/>
          <a:sy n="45" d="100"/>
        </p:scale>
        <p:origin x="133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9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24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 Levites Left</a:t>
            </a:r>
            <a:endParaRPr lang="en-US" sz="24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July 26, 2015 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 smtClean="0"/>
              <a:t>soundteaching.org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74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6935C-46C2-45D0-9298-9B90F857580E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15612-8A0B-493C-8FA8-564018B9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8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Background: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Solomon had fallen from the Lord’s favor</a:t>
            </a:r>
            <a:r>
              <a:rPr lang="en-US" baseline="0" dirty="0" smtClean="0"/>
              <a:t> by marrying into idolatry </a:t>
            </a:r>
            <a:r>
              <a:rPr lang="en-US" b="1" baseline="0" dirty="0" smtClean="0"/>
              <a:t>(1 Kings 11:1-12) READ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err="1" smtClean="0"/>
              <a:t>Rehoboam</a:t>
            </a:r>
            <a:r>
              <a:rPr lang="en-US" b="0" baseline="0" dirty="0" smtClean="0"/>
              <a:t> (Solomon’s son), following the advice of his friends, treated the people severely.  This resulted in a rebellion of 10 tribes (led by Jeroboam).  The tribe of Levi initially went with </a:t>
            </a:r>
            <a:r>
              <a:rPr lang="en-US" b="0" baseline="0" dirty="0" err="1" smtClean="0"/>
              <a:t>Jereboam</a:t>
            </a:r>
            <a:r>
              <a:rPr lang="en-US" b="0" baseline="0" dirty="0" smtClean="0"/>
              <a:t> in the rebellion.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Side point:  </a:t>
            </a:r>
            <a:r>
              <a:rPr lang="en-US" b="0" baseline="0" dirty="0" smtClean="0"/>
              <a:t>The importance of heeding the wise admonition of the elderly.  </a:t>
            </a:r>
            <a:r>
              <a:rPr lang="en-US" b="0" i="1" baseline="0" dirty="0" smtClean="0"/>
              <a:t>(Within the parameters of God’s will).</a:t>
            </a:r>
            <a:endParaRPr lang="en-US" b="0" i="0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i="0" baseline="0" dirty="0" smtClean="0"/>
              <a:t>Note:  </a:t>
            </a:r>
            <a:r>
              <a:rPr lang="en-US" b="0" i="0" baseline="0" dirty="0" err="1" smtClean="0"/>
              <a:t>Jereboam</a:t>
            </a:r>
            <a:r>
              <a:rPr lang="en-US" b="0" i="0" baseline="0" dirty="0" smtClean="0"/>
              <a:t> initially pleased God, but eventually was seduced by power to commit idolatry (cf. 1 Kings 11:35-38; 12:25-31)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i="0" baseline="0" dirty="0" smtClean="0"/>
              <a:t>Later (our text), The Levites returned to Jerusalem.  There are lessons in their reasons </a:t>
            </a:r>
            <a:r>
              <a:rPr lang="en-US" b="1" i="0" baseline="0" dirty="0" smtClean="0"/>
              <a:t>Why!</a:t>
            </a:r>
            <a:endParaRPr lang="en-US" b="1" i="1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9838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Jeroboam denied the Levites the right t</a:t>
            </a:r>
            <a:r>
              <a:rPr lang="en-US" baseline="0" dirty="0" smtClean="0"/>
              <a:t>o serve as priests (God’s appointed tribe)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 the church, each has a prescribed work to do.  There is much error that comes from leaving that work!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Elders – Oversight; Deacons – Service; Evangelists – Labor in the word (Don’t get them mixed up!)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Women/Men; Older women, Older men, younger women, younger men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Individual responsibility in the pursuit of pure religion </a:t>
            </a:r>
            <a:r>
              <a:rPr lang="en-US" b="1" baseline="0" dirty="0" smtClean="0"/>
              <a:t>(cf. James 1:27)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Limit work in the local church to:  Evangelism, Edification, Benevolence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Major Point:  We have no right to change the work that has been prescribed by God!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(Matthew 7:21-23), </a:t>
            </a:r>
            <a:r>
              <a:rPr lang="en-US" i="1" baseline="0" dirty="0" smtClean="0"/>
              <a:t>“Not everyone who says to Me, 'Lord, Lord,' shall enter the kingdom of heaven, but he who does the will of My Father in heaven. </a:t>
            </a:r>
            <a:r>
              <a:rPr lang="en-US" i="1" baseline="30000" dirty="0" smtClean="0"/>
              <a:t>22</a:t>
            </a:r>
            <a:r>
              <a:rPr lang="en-US" i="1" baseline="0" dirty="0" smtClean="0"/>
              <a:t> Many will say to Me in that day, 'Lord, Lord, have we not prophesied in Your name, cast out demons in Your name, and done many wonders in Your name? ' </a:t>
            </a:r>
            <a:r>
              <a:rPr lang="en-US" i="1" baseline="30000" dirty="0" smtClean="0"/>
              <a:t>23</a:t>
            </a:r>
            <a:r>
              <a:rPr lang="en-US" i="1" baseline="0" dirty="0" smtClean="0"/>
              <a:t> And then I will declare to them, 'I never knew you; depart from Me, you who practice lawlessness!‘”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15612-8A0B-493C-8FA8-564018B95E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16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Jereboam</a:t>
            </a:r>
            <a:r>
              <a:rPr lang="en-US" baseline="0" dirty="0" smtClean="0"/>
              <a:t> introduced idol worship (calves in Dan and Bethel)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While idol worship is obviously sinful, it is likewise unacceptable to change worship in the local church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(Matthew 15:3-9) READ!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Altering God’s order of worship in the Lord’s church makes said worship vain!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Preaching, Praying, Singing, Communion, Giving  (watch out for additions/subtractions/alterations)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God considers it important… So should we!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(John 4:21-24), </a:t>
            </a:r>
            <a:r>
              <a:rPr lang="en-US" i="1" baseline="0" dirty="0" smtClean="0"/>
              <a:t>“Jesus said to her, " Woman, believe Me, the hour is coming when you will neither on this mountain, nor in Jerusalem, worship the Father. </a:t>
            </a:r>
            <a:r>
              <a:rPr lang="en-US" i="1" baseline="30000" dirty="0" smtClean="0"/>
              <a:t>22</a:t>
            </a:r>
            <a:r>
              <a:rPr lang="en-US" i="1" baseline="0" dirty="0" smtClean="0"/>
              <a:t> You worship what you do not know; we know what we worship, for salvation is of the Jews. </a:t>
            </a:r>
            <a:r>
              <a:rPr lang="en-US" i="1" baseline="30000" dirty="0" smtClean="0"/>
              <a:t>23 </a:t>
            </a:r>
            <a:r>
              <a:rPr lang="en-US" i="1" baseline="0" dirty="0" smtClean="0"/>
              <a:t>But the hour is coming, and now is, when the true worshipers will worship the Father in spirit and truth; for the Father is seeking such to worship Him. </a:t>
            </a:r>
            <a:r>
              <a:rPr lang="en-US" i="1" baseline="30000" dirty="0" smtClean="0"/>
              <a:t>24</a:t>
            </a:r>
            <a:r>
              <a:rPr lang="en-US" i="1" baseline="0" dirty="0" smtClean="0"/>
              <a:t> God is Spirit, and those who worship Him must worship in spirit and truth."</a:t>
            </a:r>
            <a:endParaRPr lang="en-US" i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15612-8A0B-493C-8FA8-564018B95E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19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i="0" dirty="0" smtClean="0"/>
              <a:t>(2</a:t>
            </a:r>
            <a:r>
              <a:rPr lang="en-US" b="1" i="0" baseline="0" dirty="0" smtClean="0"/>
              <a:t> Thessalonians 2:15-17), </a:t>
            </a:r>
            <a:r>
              <a:rPr lang="en-US" b="0" i="1" baseline="0" dirty="0" smtClean="0"/>
              <a:t>“Therefore, brethren</a:t>
            </a:r>
            <a:r>
              <a:rPr lang="en-US" b="0" i="1" u="sng" baseline="0" dirty="0" smtClean="0"/>
              <a:t>, stand fast and hold the traditions which you were taught, whether by word or our epistle</a:t>
            </a:r>
            <a:r>
              <a:rPr lang="en-US" b="0" i="1" baseline="0" dirty="0" smtClean="0"/>
              <a:t>. </a:t>
            </a:r>
            <a:r>
              <a:rPr lang="en-US" b="0" i="1" baseline="30000" dirty="0" smtClean="0"/>
              <a:t>16</a:t>
            </a:r>
            <a:r>
              <a:rPr lang="en-US" b="0" i="1" baseline="0" dirty="0" smtClean="0"/>
              <a:t> Now may our Lord Jesus Christ Himself, and our God and Father, who has loved us and given us everlasting consolation and good hope by grace, </a:t>
            </a:r>
            <a:r>
              <a:rPr lang="en-US" b="0" i="1" baseline="30000" dirty="0" smtClean="0"/>
              <a:t>17</a:t>
            </a:r>
            <a:r>
              <a:rPr lang="en-US" b="0" i="1" baseline="0" dirty="0" smtClean="0"/>
              <a:t> comfort your hearts and </a:t>
            </a:r>
            <a:r>
              <a:rPr lang="en-US" b="0" i="1" u="sng" baseline="0" dirty="0" smtClean="0"/>
              <a:t>establish you in every good word and work</a:t>
            </a:r>
            <a:r>
              <a:rPr lang="en-US" b="0" i="1" u="none" baseline="0" dirty="0" smtClean="0"/>
              <a:t>.</a:t>
            </a:r>
          </a:p>
          <a:p>
            <a:endParaRPr lang="en-US" b="0" i="0" u="sng" baseline="0" dirty="0" smtClean="0"/>
          </a:p>
          <a:p>
            <a:r>
              <a:rPr lang="en-US" b="1" i="0" baseline="0" dirty="0" smtClean="0"/>
              <a:t>(3:6), </a:t>
            </a:r>
            <a:r>
              <a:rPr lang="en-US" b="0" i="1" baseline="0" dirty="0" smtClean="0"/>
              <a:t>“But we command you, brethren, in the name of our Lord Jesus Christ, that you </a:t>
            </a:r>
            <a:r>
              <a:rPr lang="en-US" b="0" i="1" u="sng" baseline="0" dirty="0" smtClean="0"/>
              <a:t>withdraw from every brother who walks disorderly and not according to the tradition which he received from us</a:t>
            </a:r>
            <a:r>
              <a:rPr lang="en-US" b="0" i="1" baseline="0" dirty="0" smtClean="0"/>
              <a:t>.”</a:t>
            </a:r>
            <a:endParaRPr lang="en-US" b="1" i="1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67315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7711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0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373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451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74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5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27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4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547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86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831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14461"/>
            </a:gs>
            <a:gs pos="99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77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0600" y="2819400"/>
            <a:ext cx="1846118" cy="1846118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20000"/>
                </a:schemeClr>
              </a:gs>
              <a:gs pos="50000">
                <a:schemeClr val="tx2">
                  <a:lumMod val="60000"/>
                  <a:lumOff val="40000"/>
                  <a:alpha val="3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981200" y="1981200"/>
            <a:ext cx="2150918" cy="2150918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20000"/>
                </a:schemeClr>
              </a:gs>
              <a:gs pos="50000">
                <a:schemeClr val="tx2">
                  <a:lumMod val="60000"/>
                  <a:lumOff val="40000"/>
                  <a:alpha val="30000"/>
                </a:schemeClr>
              </a:gs>
              <a:gs pos="100000">
                <a:schemeClr val="tx2">
                  <a:lumMod val="40000"/>
                  <a:lumOff val="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81400" y="23622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alpha val="12000"/>
                </a:schemeClr>
              </a:gs>
              <a:gs pos="50000">
                <a:schemeClr val="tx2">
                  <a:lumMod val="60000"/>
                  <a:lumOff val="40000"/>
                  <a:alpha val="29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-457200" y="1828800"/>
            <a:ext cx="2209800" cy="22098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10000"/>
                </a:schemeClr>
              </a:gs>
              <a:gs pos="50000">
                <a:schemeClr val="tx2">
                  <a:lumMod val="60000"/>
                  <a:lumOff val="40000"/>
                  <a:alpha val="15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7400" y="3276600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10000"/>
                </a:schemeClr>
              </a:gs>
              <a:gs pos="50000">
                <a:schemeClr val="tx2">
                  <a:lumMod val="60000"/>
                  <a:lumOff val="40000"/>
                  <a:alpha val="15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62600" y="1524000"/>
            <a:ext cx="1846118" cy="1846118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40000"/>
                </a:schemeClr>
              </a:gs>
              <a:gs pos="50000">
                <a:schemeClr val="tx2">
                  <a:lumMod val="60000"/>
                  <a:lumOff val="40000"/>
                  <a:alpha val="4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1828800"/>
            <a:ext cx="1524000" cy="15240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20000"/>
                </a:schemeClr>
              </a:gs>
              <a:gs pos="50000">
                <a:schemeClr val="tx2">
                  <a:lumMod val="60000"/>
                  <a:lumOff val="40000"/>
                  <a:alpha val="30000"/>
                </a:schemeClr>
              </a:gs>
              <a:gs pos="99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953000" y="2286000"/>
            <a:ext cx="1295400" cy="1295400"/>
          </a:xfrm>
          <a:prstGeom prst="ellipse">
            <a:avLst/>
          </a:prstGeom>
          <a:gradFill flip="none" rotWithShape="1">
            <a:gsLst>
              <a:gs pos="0">
                <a:srgbClr val="E3D18F">
                  <a:alpha val="16000"/>
                </a:srgbClr>
              </a:gs>
              <a:gs pos="50000">
                <a:srgbClr val="DFCD4B">
                  <a:alpha val="15000"/>
                </a:srgbClr>
              </a:gs>
              <a:gs pos="100000">
                <a:srgbClr val="D6C354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391400" y="3124200"/>
            <a:ext cx="1752600" cy="1752600"/>
          </a:xfrm>
          <a:prstGeom prst="ellipse">
            <a:avLst/>
          </a:prstGeom>
          <a:gradFill flip="none" rotWithShape="1">
            <a:gsLst>
              <a:gs pos="0">
                <a:srgbClr val="E3D18F">
                  <a:alpha val="30000"/>
                </a:srgbClr>
              </a:gs>
              <a:gs pos="50000">
                <a:srgbClr val="DFCD4B">
                  <a:alpha val="15000"/>
                </a:srgbClr>
              </a:gs>
              <a:gs pos="100000">
                <a:srgbClr val="D6C354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467600" y="1828800"/>
            <a:ext cx="2590800" cy="25908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20000"/>
                </a:schemeClr>
              </a:gs>
              <a:gs pos="49000">
                <a:schemeClr val="tx2">
                  <a:lumMod val="60000"/>
                  <a:lumOff val="40000"/>
                  <a:alpha val="26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The Levites Left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3674918"/>
          </a:xfrm>
        </p:spPr>
        <p:txBody>
          <a:bodyPr>
            <a:normAutofit/>
          </a:bodyPr>
          <a:lstStyle/>
          <a:p>
            <a:pPr indent="233363"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the Levites left their common- lands and their possessions and came to Judah and Jerusalem, for Jeroboam and his sons had rejected them from serving as priests to the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Lord.” </a:t>
            </a:r>
          </a:p>
          <a:p>
            <a:pPr indent="233363" algn="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</a:rPr>
              <a:t>2 Chronicles 11:14)</a:t>
            </a:r>
          </a:p>
        </p:txBody>
      </p:sp>
    </p:spTree>
    <p:extLst>
      <p:ext uri="{BB962C8B-B14F-4D97-AF65-F5344CB8AC3E}">
        <p14:creationId xmlns:p14="http://schemas.microsoft.com/office/powerpoint/2010/main" val="8218175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381000"/>
            <a:ext cx="8305800" cy="76517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Why did the Levites return to Judah?</a:t>
            </a:r>
            <a:endParaRPr lang="en-US" dirty="0">
              <a:solidFill>
                <a:schemeClr val="bg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696200" cy="5257800"/>
          </a:xfrm>
        </p:spPr>
        <p:txBody>
          <a:bodyPr>
            <a:normAutofit/>
          </a:bodyPr>
          <a:lstStyle/>
          <a:p>
            <a:pPr marL="401638" indent="-401638" algn="l"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schemeClr val="bg1"/>
                </a:solidFill>
              </a:rPr>
              <a:t>Jereboam</a:t>
            </a:r>
            <a:r>
              <a:rPr lang="en-US" sz="3600" dirty="0" smtClean="0">
                <a:solidFill>
                  <a:schemeClr val="bg1"/>
                </a:solidFill>
              </a:rPr>
              <a:t> and his sons changed the order of work </a:t>
            </a:r>
            <a:r>
              <a:rPr lang="en-US" sz="3600" i="1" dirty="0" smtClean="0">
                <a:solidFill>
                  <a:schemeClr val="bg1"/>
                </a:solidFill>
              </a:rPr>
              <a:t>(2 Chronicles 11:13-15)</a:t>
            </a:r>
          </a:p>
          <a:p>
            <a:pPr marL="858838" lvl="1" indent="-401638" algn="l">
              <a:buFont typeface="Arial" panose="020B0604020202020204" pitchFamily="34" charset="0"/>
              <a:buChar char="•"/>
            </a:pPr>
            <a:r>
              <a:rPr lang="en-US" sz="3200" i="1" dirty="0" smtClean="0">
                <a:solidFill>
                  <a:schemeClr val="bg1"/>
                </a:solidFill>
              </a:rPr>
              <a:t>What is God’s order of work in the Lord’s church?</a:t>
            </a:r>
          </a:p>
        </p:txBody>
      </p:sp>
    </p:spTree>
    <p:extLst>
      <p:ext uri="{BB962C8B-B14F-4D97-AF65-F5344CB8AC3E}">
        <p14:creationId xmlns:p14="http://schemas.microsoft.com/office/powerpoint/2010/main" val="30658150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381000"/>
            <a:ext cx="8305800" cy="76517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Why did the Levites return to Judah?</a:t>
            </a:r>
            <a:endParaRPr lang="en-US" dirty="0">
              <a:solidFill>
                <a:schemeClr val="bg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696200" cy="5257800"/>
          </a:xfrm>
        </p:spPr>
        <p:txBody>
          <a:bodyPr>
            <a:normAutofit/>
          </a:bodyPr>
          <a:lstStyle/>
          <a:p>
            <a:pPr marL="401638" indent="-401638" algn="l"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schemeClr val="bg1"/>
                </a:solidFill>
              </a:rPr>
              <a:t>Jereboam</a:t>
            </a:r>
            <a:r>
              <a:rPr lang="en-US" sz="3600" dirty="0" smtClean="0">
                <a:solidFill>
                  <a:schemeClr val="bg1"/>
                </a:solidFill>
              </a:rPr>
              <a:t> and his sons changed the order of work </a:t>
            </a:r>
            <a:r>
              <a:rPr lang="en-US" sz="3600" i="1" dirty="0" smtClean="0">
                <a:solidFill>
                  <a:schemeClr val="bg1"/>
                </a:solidFill>
              </a:rPr>
              <a:t>(2 Chronicles 11:13-15)</a:t>
            </a:r>
          </a:p>
          <a:p>
            <a:pPr marL="858838" lvl="1" indent="-401638" algn="l">
              <a:buFont typeface="Arial" panose="020B0604020202020204" pitchFamily="34" charset="0"/>
              <a:buChar char="•"/>
            </a:pPr>
            <a:r>
              <a:rPr lang="en-US" sz="3200" i="1" dirty="0" smtClean="0">
                <a:solidFill>
                  <a:schemeClr val="bg1"/>
                </a:solidFill>
              </a:rPr>
              <a:t>What is God’s order of work in the Lord’s church?</a:t>
            </a:r>
          </a:p>
          <a:p>
            <a:pPr marL="401638" indent="-401638" algn="l"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schemeClr val="bg1"/>
                </a:solidFill>
              </a:rPr>
              <a:t>Jereboam</a:t>
            </a:r>
            <a:r>
              <a:rPr lang="en-US" sz="3600" dirty="0" smtClean="0">
                <a:solidFill>
                  <a:schemeClr val="bg1"/>
                </a:solidFill>
              </a:rPr>
              <a:t> changed the worship of the true and living God to a worship of animals (2 Chronicles 11:15)</a:t>
            </a:r>
          </a:p>
          <a:p>
            <a:pPr marL="858838" lvl="1" indent="-401638" algn="l">
              <a:buFont typeface="Arial" panose="020B0604020202020204" pitchFamily="34" charset="0"/>
              <a:buChar char="•"/>
            </a:pPr>
            <a:r>
              <a:rPr lang="en-US" sz="3200" i="1" dirty="0" smtClean="0">
                <a:solidFill>
                  <a:schemeClr val="bg1"/>
                </a:solidFill>
              </a:rPr>
              <a:t>What is God’s order of worship in the Lord’s church?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7879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0600" y="2819400"/>
            <a:ext cx="1846118" cy="1846118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20000"/>
                </a:schemeClr>
              </a:gs>
              <a:gs pos="50000">
                <a:schemeClr val="tx2">
                  <a:lumMod val="60000"/>
                  <a:lumOff val="40000"/>
                  <a:alpha val="3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981200" y="1981200"/>
            <a:ext cx="2150918" cy="2150918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20000"/>
                </a:schemeClr>
              </a:gs>
              <a:gs pos="50000">
                <a:schemeClr val="tx2">
                  <a:lumMod val="60000"/>
                  <a:lumOff val="40000"/>
                  <a:alpha val="30000"/>
                </a:schemeClr>
              </a:gs>
              <a:gs pos="100000">
                <a:schemeClr val="tx2">
                  <a:lumMod val="40000"/>
                  <a:lumOff val="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81400" y="23622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alpha val="12000"/>
                </a:schemeClr>
              </a:gs>
              <a:gs pos="50000">
                <a:schemeClr val="tx2">
                  <a:lumMod val="60000"/>
                  <a:lumOff val="40000"/>
                  <a:alpha val="29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-457200" y="1828800"/>
            <a:ext cx="2209800" cy="22098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10000"/>
                </a:schemeClr>
              </a:gs>
              <a:gs pos="50000">
                <a:schemeClr val="tx2">
                  <a:lumMod val="60000"/>
                  <a:lumOff val="40000"/>
                  <a:alpha val="15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7400" y="3276600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10000"/>
                </a:schemeClr>
              </a:gs>
              <a:gs pos="50000">
                <a:schemeClr val="tx2">
                  <a:lumMod val="60000"/>
                  <a:lumOff val="40000"/>
                  <a:alpha val="15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62600" y="1524000"/>
            <a:ext cx="1846118" cy="1846118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40000"/>
                </a:schemeClr>
              </a:gs>
              <a:gs pos="50000">
                <a:schemeClr val="tx2">
                  <a:lumMod val="60000"/>
                  <a:lumOff val="40000"/>
                  <a:alpha val="4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1828800"/>
            <a:ext cx="1524000" cy="15240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20000"/>
                </a:schemeClr>
              </a:gs>
              <a:gs pos="50000">
                <a:schemeClr val="tx2">
                  <a:lumMod val="60000"/>
                  <a:lumOff val="40000"/>
                  <a:alpha val="30000"/>
                </a:schemeClr>
              </a:gs>
              <a:gs pos="99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953000" y="2286000"/>
            <a:ext cx="1295400" cy="1295400"/>
          </a:xfrm>
          <a:prstGeom prst="ellipse">
            <a:avLst/>
          </a:prstGeom>
          <a:gradFill flip="none" rotWithShape="1">
            <a:gsLst>
              <a:gs pos="0">
                <a:srgbClr val="E3D18F">
                  <a:alpha val="16000"/>
                </a:srgbClr>
              </a:gs>
              <a:gs pos="50000">
                <a:srgbClr val="DFCD4B">
                  <a:alpha val="15000"/>
                </a:srgbClr>
              </a:gs>
              <a:gs pos="100000">
                <a:srgbClr val="D6C354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391400" y="3124200"/>
            <a:ext cx="1752600" cy="1752600"/>
          </a:xfrm>
          <a:prstGeom prst="ellipse">
            <a:avLst/>
          </a:prstGeom>
          <a:gradFill flip="none" rotWithShape="1">
            <a:gsLst>
              <a:gs pos="0">
                <a:srgbClr val="E3D18F">
                  <a:alpha val="30000"/>
                </a:srgbClr>
              </a:gs>
              <a:gs pos="50000">
                <a:srgbClr val="DFCD4B">
                  <a:alpha val="15000"/>
                </a:srgbClr>
              </a:gs>
              <a:gs pos="100000">
                <a:srgbClr val="D6C354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467600" y="1828800"/>
            <a:ext cx="2590800" cy="25908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20000"/>
                </a:schemeClr>
              </a:gs>
              <a:gs pos="49000">
                <a:schemeClr val="tx2">
                  <a:lumMod val="60000"/>
                  <a:lumOff val="40000"/>
                  <a:alpha val="26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128" y="587375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Conclusion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4041"/>
            <a:ext cx="7772400" cy="2074718"/>
          </a:xfrm>
        </p:spPr>
        <p:txBody>
          <a:bodyPr>
            <a:normAutofit/>
          </a:bodyPr>
          <a:lstStyle/>
          <a:p>
            <a:pPr indent="233363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2 Thessalonians 2:15-17</a:t>
            </a:r>
          </a:p>
          <a:p>
            <a:pPr indent="233363"/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indent="233363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2 Thessalonians 3:6</a:t>
            </a:r>
            <a:endParaRPr lang="en-US" sz="4800" dirty="0">
              <a:solidFill>
                <a:schemeClr val="bg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35240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B11C09-0405-4555-B2C3-3F743C175B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Transparent light effect</Template>
  <TotalTime>0</TotalTime>
  <Words>783</Words>
  <Application>Microsoft Office PowerPoint</Application>
  <PresentationFormat>On-screen Show (4:3)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Narkisim</vt:lpstr>
      <vt:lpstr>Office Theme</vt:lpstr>
      <vt:lpstr>The Levites Left</vt:lpstr>
      <vt:lpstr>Why did the Levites return to Judah?</vt:lpstr>
      <vt:lpstr>Why did the Levites return to Judah?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2015-07-26T02:42:50Z</dcterms:created>
  <dcterms:modified xsi:type="dcterms:W3CDTF">2015-07-26T03:43:45Z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TC020116349991</vt:lpwstr>
  </property>
</Properties>
</file>