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53263" cy="93091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arter One" panose="03080802040405060005" pitchFamily="66"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4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12B42-CE35-4875-BAD9-81ED60D4464B}" v="29" dt="2021-02-07T05:05:36.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025" autoAdjust="0"/>
  </p:normalViewPr>
  <p:slideViewPr>
    <p:cSldViewPr snapToGrid="0">
      <p:cViewPr varScale="1">
        <p:scale>
          <a:sx n="44" d="100"/>
          <a:sy n="44" d="100"/>
        </p:scale>
        <p:origin x="2117" y="43"/>
      </p:cViewPr>
      <p:guideLst/>
    </p:cSldViewPr>
  </p:slideViewPr>
  <p:notesTextViewPr>
    <p:cViewPr>
      <p:scale>
        <a:sx n="1" d="1"/>
        <a:sy n="1" d="1"/>
      </p:scale>
      <p:origin x="0" y="0"/>
    </p:cViewPr>
  </p:notesTextViewPr>
  <p:notesViewPr>
    <p:cSldViewPr snapToGrid="0">
      <p:cViewPr varScale="1">
        <p:scale>
          <a:sx n="62" d="100"/>
          <a:sy n="62" d="100"/>
        </p:scale>
        <p:origin x="194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15412B42-CE35-4875-BAD9-81ED60D4464B}"/>
    <pc:docChg chg="undo custSel addSld delSld modSld modMainMaster modNotesMaster modHandout">
      <pc:chgData name="Stan Cox" userId="9376f276357bfffd" providerId="LiveId" clId="{15412B42-CE35-4875-BAD9-81ED60D4464B}" dt="2021-02-12T21:10:54.581" v="3263" actId="47"/>
      <pc:docMkLst>
        <pc:docMk/>
      </pc:docMkLst>
      <pc:sldChg chg="addSp delSp modSp mod modTransition setBg modNotesTx">
        <pc:chgData name="Stan Cox" userId="9376f276357bfffd" providerId="LiveId" clId="{15412B42-CE35-4875-BAD9-81ED60D4464B}" dt="2021-02-07T04:39:27.287" v="2820" actId="20577"/>
        <pc:sldMkLst>
          <pc:docMk/>
          <pc:sldMk cId="243210686" sldId="256"/>
        </pc:sldMkLst>
        <pc:spChg chg="mod">
          <ac:chgData name="Stan Cox" userId="9376f276357bfffd" providerId="LiveId" clId="{15412B42-CE35-4875-BAD9-81ED60D4464B}" dt="2021-02-04T22:43:20.897" v="12" actId="207"/>
          <ac:spMkLst>
            <pc:docMk/>
            <pc:sldMk cId="243210686" sldId="256"/>
            <ac:spMk id="2" creationId="{E292917B-8B30-478D-85C8-6A99F2BBC03E}"/>
          </ac:spMkLst>
        </pc:spChg>
        <pc:spChg chg="mod">
          <ac:chgData name="Stan Cox" userId="9376f276357bfffd" providerId="LiveId" clId="{15412B42-CE35-4875-BAD9-81ED60D4464B}" dt="2021-02-07T00:18:20.505" v="17" actId="20577"/>
          <ac:spMkLst>
            <pc:docMk/>
            <pc:sldMk cId="243210686" sldId="256"/>
            <ac:spMk id="3" creationId="{4CD1BB28-7854-41BD-BA51-E78372B9F0BB}"/>
          </ac:spMkLst>
        </pc:spChg>
        <pc:picChg chg="del">
          <ac:chgData name="Stan Cox" userId="9376f276357bfffd" providerId="LiveId" clId="{15412B42-CE35-4875-BAD9-81ED60D4464B}" dt="2021-02-04T22:42:16.327" v="0" actId="478"/>
          <ac:picMkLst>
            <pc:docMk/>
            <pc:sldMk cId="243210686" sldId="256"/>
            <ac:picMk id="5" creationId="{B9163475-E0D4-4358-9132-065245A9B91B}"/>
          </ac:picMkLst>
        </pc:picChg>
        <pc:picChg chg="add mod">
          <ac:chgData name="Stan Cox" userId="9376f276357bfffd" providerId="LiveId" clId="{15412B42-CE35-4875-BAD9-81ED60D4464B}" dt="2021-02-04T22:43:03.745" v="11" actId="1036"/>
          <ac:picMkLst>
            <pc:docMk/>
            <pc:sldMk cId="243210686" sldId="256"/>
            <ac:picMk id="7" creationId="{F9BEBF92-9324-4F81-9E85-60243F6C6313}"/>
          </ac:picMkLst>
        </pc:picChg>
      </pc:sldChg>
      <pc:sldChg chg="modSp add mod modTransition modNotesTx">
        <pc:chgData name="Stan Cox" userId="9376f276357bfffd" providerId="LiveId" clId="{15412B42-CE35-4875-BAD9-81ED60D4464B}" dt="2021-02-07T04:45:30.512" v="3078" actId="1076"/>
        <pc:sldMkLst>
          <pc:docMk/>
          <pc:sldMk cId="1800093530" sldId="257"/>
        </pc:sldMkLst>
        <pc:spChg chg="mod">
          <ac:chgData name="Stan Cox" userId="9376f276357bfffd" providerId="LiveId" clId="{15412B42-CE35-4875-BAD9-81ED60D4464B}" dt="2021-02-07T00:35:15.065" v="1291" actId="14100"/>
          <ac:spMkLst>
            <pc:docMk/>
            <pc:sldMk cId="1800093530" sldId="257"/>
            <ac:spMk id="2" creationId="{E292917B-8B30-478D-85C8-6A99F2BBC03E}"/>
          </ac:spMkLst>
        </pc:spChg>
        <pc:spChg chg="mod">
          <ac:chgData name="Stan Cox" userId="9376f276357bfffd" providerId="LiveId" clId="{15412B42-CE35-4875-BAD9-81ED60D4464B}" dt="2021-02-07T04:45:30.512" v="3078" actId="1076"/>
          <ac:spMkLst>
            <pc:docMk/>
            <pc:sldMk cId="1800093530" sldId="257"/>
            <ac:spMk id="3" creationId="{4CD1BB28-7854-41BD-BA51-E78372B9F0BB}"/>
          </ac:spMkLst>
        </pc:spChg>
      </pc:sldChg>
      <pc:sldChg chg="add del">
        <pc:chgData name="Stan Cox" userId="9376f276357bfffd" providerId="LiveId" clId="{15412B42-CE35-4875-BAD9-81ED60D4464B}" dt="2021-02-07T00:32:13.097" v="1167"/>
        <pc:sldMkLst>
          <pc:docMk/>
          <pc:sldMk cId="3737784974" sldId="257"/>
        </pc:sldMkLst>
      </pc:sldChg>
      <pc:sldChg chg="addSp delSp modSp add mod modTransition modAnim modNotesTx">
        <pc:chgData name="Stan Cox" userId="9376f276357bfffd" providerId="LiveId" clId="{15412B42-CE35-4875-BAD9-81ED60D4464B}" dt="2021-02-07T04:39:11.559" v="2819" actId="6549"/>
        <pc:sldMkLst>
          <pc:docMk/>
          <pc:sldMk cId="1231760071" sldId="258"/>
        </pc:sldMkLst>
        <pc:spChg chg="del">
          <ac:chgData name="Stan Cox" userId="9376f276357bfffd" providerId="LiveId" clId="{15412B42-CE35-4875-BAD9-81ED60D4464B}" dt="2021-02-07T04:20:04.772" v="1684" actId="478"/>
          <ac:spMkLst>
            <pc:docMk/>
            <pc:sldMk cId="1231760071" sldId="258"/>
            <ac:spMk id="2" creationId="{E292917B-8B30-478D-85C8-6A99F2BBC03E}"/>
          </ac:spMkLst>
        </pc:spChg>
        <pc:spChg chg="mod">
          <ac:chgData name="Stan Cox" userId="9376f276357bfffd" providerId="LiveId" clId="{15412B42-CE35-4875-BAD9-81ED60D4464B}" dt="2021-02-07T04:25:20.709" v="1960" actId="14100"/>
          <ac:spMkLst>
            <pc:docMk/>
            <pc:sldMk cId="1231760071" sldId="258"/>
            <ac:spMk id="3" creationId="{4CD1BB28-7854-41BD-BA51-E78372B9F0BB}"/>
          </ac:spMkLst>
        </pc:spChg>
        <pc:spChg chg="add del mod">
          <ac:chgData name="Stan Cox" userId="9376f276357bfffd" providerId="LiveId" clId="{15412B42-CE35-4875-BAD9-81ED60D4464B}" dt="2021-02-07T04:20:08.911" v="1685" actId="478"/>
          <ac:spMkLst>
            <pc:docMk/>
            <pc:sldMk cId="1231760071" sldId="258"/>
            <ac:spMk id="5" creationId="{0F75B015-AE1B-499E-973E-2A396853CEEB}"/>
          </ac:spMkLst>
        </pc:spChg>
        <pc:picChg chg="mod">
          <ac:chgData name="Stan Cox" userId="9376f276357bfffd" providerId="LiveId" clId="{15412B42-CE35-4875-BAD9-81ED60D4464B}" dt="2021-02-07T04:22:29.435" v="1836" actId="1076"/>
          <ac:picMkLst>
            <pc:docMk/>
            <pc:sldMk cId="1231760071" sldId="258"/>
            <ac:picMk id="7" creationId="{F9BEBF92-9324-4F81-9E85-60243F6C6313}"/>
          </ac:picMkLst>
        </pc:picChg>
      </pc:sldChg>
      <pc:sldChg chg="modSp add mod modNotesTx">
        <pc:chgData name="Stan Cox" userId="9376f276357bfffd" providerId="LiveId" clId="{15412B42-CE35-4875-BAD9-81ED60D4464B}" dt="2021-02-07T04:44:52.083" v="3077" actId="113"/>
        <pc:sldMkLst>
          <pc:docMk/>
          <pc:sldMk cId="998213713" sldId="259"/>
        </pc:sldMkLst>
        <pc:spChg chg="mod">
          <ac:chgData name="Stan Cox" userId="9376f276357bfffd" providerId="LiveId" clId="{15412B42-CE35-4875-BAD9-81ED60D4464B}" dt="2021-02-07T04:40:08.763" v="2842" actId="255"/>
          <ac:spMkLst>
            <pc:docMk/>
            <pc:sldMk cId="998213713" sldId="259"/>
            <ac:spMk id="2" creationId="{E292917B-8B30-478D-85C8-6A99F2BBC03E}"/>
          </ac:spMkLst>
        </pc:spChg>
        <pc:spChg chg="mod">
          <ac:chgData name="Stan Cox" userId="9376f276357bfffd" providerId="LiveId" clId="{15412B42-CE35-4875-BAD9-81ED60D4464B}" dt="2021-02-07T04:40:47.115" v="2880" actId="20577"/>
          <ac:spMkLst>
            <pc:docMk/>
            <pc:sldMk cId="998213713" sldId="259"/>
            <ac:spMk id="3" creationId="{4CD1BB28-7854-41BD-BA51-E78372B9F0BB}"/>
          </ac:spMkLst>
        </pc:spChg>
      </pc:sldChg>
      <pc:sldChg chg="new del setBg">
        <pc:chgData name="Stan Cox" userId="9376f276357bfffd" providerId="LiveId" clId="{15412B42-CE35-4875-BAD9-81ED60D4464B}" dt="2021-02-12T21:10:54.581" v="3263" actId="47"/>
        <pc:sldMkLst>
          <pc:docMk/>
          <pc:sldMk cId="2309748342" sldId="260"/>
        </pc:sldMkLst>
      </pc:sldChg>
      <pc:sldMasterChg chg="setBg modSldLayout">
        <pc:chgData name="Stan Cox" userId="9376f276357bfffd" providerId="LiveId" clId="{15412B42-CE35-4875-BAD9-81ED60D4464B}" dt="2021-02-04T22:53:13.358" v="16"/>
        <pc:sldMasterMkLst>
          <pc:docMk/>
          <pc:sldMasterMk cId="2965266738" sldId="2147483648"/>
        </pc:sldMasterMkLst>
        <pc:sldLayoutChg chg="setBg">
          <pc:chgData name="Stan Cox" userId="9376f276357bfffd" providerId="LiveId" clId="{15412B42-CE35-4875-BAD9-81ED60D4464B}" dt="2021-02-04T22:53:13.358" v="16"/>
          <pc:sldLayoutMkLst>
            <pc:docMk/>
            <pc:sldMasterMk cId="2965266738" sldId="2147483648"/>
            <pc:sldLayoutMk cId="3767856873" sldId="2147483649"/>
          </pc:sldLayoutMkLst>
        </pc:sldLayoutChg>
        <pc:sldLayoutChg chg="setBg">
          <pc:chgData name="Stan Cox" userId="9376f276357bfffd" providerId="LiveId" clId="{15412B42-CE35-4875-BAD9-81ED60D4464B}" dt="2021-02-04T22:53:13.358" v="16"/>
          <pc:sldLayoutMkLst>
            <pc:docMk/>
            <pc:sldMasterMk cId="2965266738" sldId="2147483648"/>
            <pc:sldLayoutMk cId="3455782376" sldId="2147483650"/>
          </pc:sldLayoutMkLst>
        </pc:sldLayoutChg>
        <pc:sldLayoutChg chg="setBg">
          <pc:chgData name="Stan Cox" userId="9376f276357bfffd" providerId="LiveId" clId="{15412B42-CE35-4875-BAD9-81ED60D4464B}" dt="2021-02-04T22:53:13.358" v="16"/>
          <pc:sldLayoutMkLst>
            <pc:docMk/>
            <pc:sldMasterMk cId="2965266738" sldId="2147483648"/>
            <pc:sldLayoutMk cId="2299022577" sldId="2147483651"/>
          </pc:sldLayoutMkLst>
        </pc:sldLayoutChg>
        <pc:sldLayoutChg chg="setBg">
          <pc:chgData name="Stan Cox" userId="9376f276357bfffd" providerId="LiveId" clId="{15412B42-CE35-4875-BAD9-81ED60D4464B}" dt="2021-02-04T22:53:13.358" v="16"/>
          <pc:sldLayoutMkLst>
            <pc:docMk/>
            <pc:sldMasterMk cId="2965266738" sldId="2147483648"/>
            <pc:sldLayoutMk cId="2788741636" sldId="2147483652"/>
          </pc:sldLayoutMkLst>
        </pc:sldLayoutChg>
        <pc:sldLayoutChg chg="setBg">
          <pc:chgData name="Stan Cox" userId="9376f276357bfffd" providerId="LiveId" clId="{15412B42-CE35-4875-BAD9-81ED60D4464B}" dt="2021-02-04T22:53:13.358" v="16"/>
          <pc:sldLayoutMkLst>
            <pc:docMk/>
            <pc:sldMasterMk cId="2965266738" sldId="2147483648"/>
            <pc:sldLayoutMk cId="1844150816" sldId="2147483653"/>
          </pc:sldLayoutMkLst>
        </pc:sldLayoutChg>
        <pc:sldLayoutChg chg="setBg">
          <pc:chgData name="Stan Cox" userId="9376f276357bfffd" providerId="LiveId" clId="{15412B42-CE35-4875-BAD9-81ED60D4464B}" dt="2021-02-04T22:53:13.358" v="16"/>
          <pc:sldLayoutMkLst>
            <pc:docMk/>
            <pc:sldMasterMk cId="2965266738" sldId="2147483648"/>
            <pc:sldLayoutMk cId="2241857109" sldId="2147483654"/>
          </pc:sldLayoutMkLst>
        </pc:sldLayoutChg>
        <pc:sldLayoutChg chg="setBg">
          <pc:chgData name="Stan Cox" userId="9376f276357bfffd" providerId="LiveId" clId="{15412B42-CE35-4875-BAD9-81ED60D4464B}" dt="2021-02-04T22:53:13.358" v="16"/>
          <pc:sldLayoutMkLst>
            <pc:docMk/>
            <pc:sldMasterMk cId="2965266738" sldId="2147483648"/>
            <pc:sldLayoutMk cId="362882466" sldId="2147483655"/>
          </pc:sldLayoutMkLst>
        </pc:sldLayoutChg>
        <pc:sldLayoutChg chg="setBg">
          <pc:chgData name="Stan Cox" userId="9376f276357bfffd" providerId="LiveId" clId="{15412B42-CE35-4875-BAD9-81ED60D4464B}" dt="2021-02-04T22:53:13.358" v="16"/>
          <pc:sldLayoutMkLst>
            <pc:docMk/>
            <pc:sldMasterMk cId="2965266738" sldId="2147483648"/>
            <pc:sldLayoutMk cId="2818130122" sldId="2147483656"/>
          </pc:sldLayoutMkLst>
        </pc:sldLayoutChg>
        <pc:sldLayoutChg chg="setBg">
          <pc:chgData name="Stan Cox" userId="9376f276357bfffd" providerId="LiveId" clId="{15412B42-CE35-4875-BAD9-81ED60D4464B}" dt="2021-02-04T22:53:13.358" v="16"/>
          <pc:sldLayoutMkLst>
            <pc:docMk/>
            <pc:sldMasterMk cId="2965266738" sldId="2147483648"/>
            <pc:sldLayoutMk cId="296712714" sldId="2147483657"/>
          </pc:sldLayoutMkLst>
        </pc:sldLayoutChg>
        <pc:sldLayoutChg chg="setBg">
          <pc:chgData name="Stan Cox" userId="9376f276357bfffd" providerId="LiveId" clId="{15412B42-CE35-4875-BAD9-81ED60D4464B}" dt="2021-02-04T22:53:13.358" v="16"/>
          <pc:sldLayoutMkLst>
            <pc:docMk/>
            <pc:sldMasterMk cId="2965266738" sldId="2147483648"/>
            <pc:sldLayoutMk cId="1495553809" sldId="2147483658"/>
          </pc:sldLayoutMkLst>
        </pc:sldLayoutChg>
        <pc:sldLayoutChg chg="setBg">
          <pc:chgData name="Stan Cox" userId="9376f276357bfffd" providerId="LiveId" clId="{15412B42-CE35-4875-BAD9-81ED60D4464B}" dt="2021-02-04T22:53:13.358" v="16"/>
          <pc:sldLayoutMkLst>
            <pc:docMk/>
            <pc:sldMasterMk cId="2965266738" sldId="2147483648"/>
            <pc:sldLayoutMk cId="2768731934"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98CFA7-9152-44C7-8FC0-E1941FFEC43B}"/>
              </a:ext>
            </a:extLst>
          </p:cNvPr>
          <p:cNvSpPr>
            <a:spLocks noGrp="1"/>
          </p:cNvSpPr>
          <p:nvPr>
            <p:ph type="hdr" sz="quarter"/>
          </p:nvPr>
        </p:nvSpPr>
        <p:spPr>
          <a:xfrm>
            <a:off x="0" y="0"/>
            <a:ext cx="3526632" cy="742212"/>
          </a:xfrm>
          <a:prstGeom prst="rect">
            <a:avLst/>
          </a:prstGeom>
        </p:spPr>
        <p:txBody>
          <a:bodyPr vert="horz" lIns="93497" tIns="46749" rIns="93497" bIns="46749" rtlCol="0"/>
          <a:lstStyle>
            <a:lvl1pPr algn="l">
              <a:defRPr sz="1200"/>
            </a:lvl1pPr>
          </a:lstStyle>
          <a:p>
            <a:r>
              <a:rPr lang="en-US" sz="2000" dirty="0">
                <a:latin typeface="Carter One" panose="03080802040405060005" pitchFamily="66" charset="0"/>
              </a:rPr>
              <a:t>The Need for Patience</a:t>
            </a:r>
          </a:p>
          <a:p>
            <a:r>
              <a:rPr lang="en-US" i="1" dirty="0"/>
              <a:t>“By your patience possess your souls”</a:t>
            </a:r>
            <a:r>
              <a:rPr lang="en-US" b="1" i="1" dirty="0"/>
              <a:t> </a:t>
            </a:r>
            <a:r>
              <a:rPr lang="en-US" b="1" dirty="0"/>
              <a:t>(Luke 21:19)</a:t>
            </a:r>
          </a:p>
        </p:txBody>
      </p:sp>
      <p:sp>
        <p:nvSpPr>
          <p:cNvPr id="3" name="Date Placeholder 2">
            <a:extLst>
              <a:ext uri="{FF2B5EF4-FFF2-40B4-BE49-F238E27FC236}">
                <a16:creationId xmlns:a16="http://schemas.microsoft.com/office/drawing/2014/main" id="{B0FE15DE-A464-440E-8933-12702823F306}"/>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February 7, 2021 @ 9am</a:t>
            </a:r>
          </a:p>
        </p:txBody>
      </p:sp>
      <p:sp>
        <p:nvSpPr>
          <p:cNvPr id="4" name="Footer Placeholder 3">
            <a:extLst>
              <a:ext uri="{FF2B5EF4-FFF2-40B4-BE49-F238E27FC236}">
                <a16:creationId xmlns:a16="http://schemas.microsoft.com/office/drawing/2014/main" id="{502E722A-34C8-493D-90D6-0567F319D49E}"/>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BADA4F82-20E0-4BC6-8071-164C8CF60913}"/>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4D3A0AE3-6E2A-4F3A-8CD0-BF79C18A7EEE}" type="slidenum">
              <a:rPr lang="en-US" smtClean="0"/>
              <a:t>‹#›</a:t>
            </a:fld>
            <a:endParaRPr lang="en-US" dirty="0"/>
          </a:p>
        </p:txBody>
      </p:sp>
    </p:spTree>
    <p:extLst>
      <p:ext uri="{BB962C8B-B14F-4D97-AF65-F5344CB8AC3E}">
        <p14:creationId xmlns:p14="http://schemas.microsoft.com/office/powerpoint/2010/main" val="253772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06038D93-7F22-4554-8E97-F544913284C0}" type="datetimeFigureOut">
              <a:rPr lang="en-US" smtClean="0"/>
              <a:t>2/12/2021</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7650426-6345-4C7E-99FD-6D0B1E7A1B44}" type="slidenum">
              <a:rPr lang="en-US" smtClean="0"/>
              <a:t>‹#›</a:t>
            </a:fld>
            <a:endParaRPr lang="en-US"/>
          </a:p>
        </p:txBody>
      </p:sp>
    </p:spTree>
    <p:extLst>
      <p:ext uri="{BB962C8B-B14F-4D97-AF65-F5344CB8AC3E}">
        <p14:creationId xmlns:p14="http://schemas.microsoft.com/office/powerpoint/2010/main" val="32463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636"/>
              </a:lnSpc>
            </a:pPr>
            <a:r>
              <a:rPr lang="en-US" b="1" dirty="0">
                <a:solidFill>
                  <a:srgbClr val="000000"/>
                </a:solidFill>
                <a:effectLst/>
                <a:latin typeface="+mn-lt"/>
              </a:rPr>
              <a:t>(Luke 21:19), </a:t>
            </a:r>
            <a:r>
              <a:rPr lang="en-US" b="0" i="1" dirty="0">
                <a:solidFill>
                  <a:srgbClr val="000000"/>
                </a:solidFill>
                <a:effectLst/>
                <a:latin typeface="+mn-lt"/>
              </a:rPr>
              <a:t>“By your patience possess your souls.”</a:t>
            </a:r>
          </a:p>
          <a:p>
            <a:pPr marL="175308" indent="-175308" algn="just">
              <a:lnSpc>
                <a:spcPts val="1636"/>
              </a:lnSpc>
              <a:buFont typeface="Arial" panose="020B0604020202020204" pitchFamily="34" charset="0"/>
              <a:buChar char="•"/>
            </a:pPr>
            <a:r>
              <a:rPr lang="en-US" b="1" dirty="0">
                <a:solidFill>
                  <a:srgbClr val="000000"/>
                </a:solidFill>
                <a:effectLst/>
                <a:latin typeface="+mn-lt"/>
              </a:rPr>
              <a:t>In this passage, Jesus was encouraging His disciples to be steadfast in the midst of very challenging times.</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In the coming decades, the Jewish nation would be devastated, false religion would dominate, and men would be violently opposed to the preaching of the gospel.</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Jesus’ followers would be persecuted, and betrayed by their loved ones.</a:t>
            </a:r>
          </a:p>
          <a:p>
            <a:pPr algn="just">
              <a:lnSpc>
                <a:spcPts val="1636"/>
              </a:lnSpc>
            </a:pPr>
            <a:r>
              <a:rPr lang="en-US" b="0" i="1" dirty="0">
                <a:solidFill>
                  <a:srgbClr val="000000"/>
                </a:solidFill>
                <a:effectLst/>
                <a:latin typeface="+mn-lt"/>
              </a:rPr>
              <a:t>“And you will be hated by all for My name’s sake” </a:t>
            </a:r>
            <a:r>
              <a:rPr lang="en-US" b="1" dirty="0">
                <a:solidFill>
                  <a:srgbClr val="000000"/>
                </a:solidFill>
                <a:effectLst/>
                <a:latin typeface="+mn-lt"/>
              </a:rPr>
              <a:t>(17).</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In the midst of all of this, Jesus promised them that He would save them.</a:t>
            </a:r>
          </a:p>
          <a:p>
            <a:pPr algn="just">
              <a:lnSpc>
                <a:spcPts val="1636"/>
              </a:lnSpc>
            </a:pPr>
            <a:r>
              <a:rPr lang="en-US" b="0" i="1" dirty="0">
                <a:solidFill>
                  <a:srgbClr val="000000"/>
                </a:solidFill>
                <a:effectLst/>
                <a:latin typeface="+mn-lt"/>
              </a:rPr>
              <a:t>“But not a hair of your head shall be lost” </a:t>
            </a:r>
            <a:r>
              <a:rPr lang="en-US" b="1" dirty="0">
                <a:solidFill>
                  <a:srgbClr val="000000"/>
                </a:solidFill>
                <a:effectLst/>
                <a:latin typeface="+mn-lt"/>
              </a:rPr>
              <a:t>(18)</a:t>
            </a:r>
          </a:p>
          <a:p>
            <a:pPr marL="1110282" lvl="2" indent="-175308" algn="just">
              <a:lnSpc>
                <a:spcPts val="1636"/>
              </a:lnSpc>
              <a:buFont typeface="Arial" panose="020B0604020202020204" pitchFamily="34" charset="0"/>
              <a:buChar char="•"/>
            </a:pPr>
            <a:r>
              <a:rPr lang="en-US" b="0" dirty="0">
                <a:solidFill>
                  <a:srgbClr val="000000"/>
                </a:solidFill>
                <a:effectLst/>
                <a:latin typeface="+mn-lt"/>
              </a:rPr>
              <a:t>This did not mean they would not be martyred, or harmed by men</a:t>
            </a:r>
          </a:p>
          <a:p>
            <a:pPr marL="1110282" lvl="2" indent="-175308" algn="just">
              <a:lnSpc>
                <a:spcPts val="1636"/>
              </a:lnSpc>
              <a:buFont typeface="Arial" panose="020B0604020202020204" pitchFamily="34" charset="0"/>
              <a:buChar char="•"/>
            </a:pPr>
            <a:r>
              <a:rPr lang="en-US" b="1" dirty="0">
                <a:solidFill>
                  <a:srgbClr val="000000"/>
                </a:solidFill>
                <a:effectLst/>
                <a:latin typeface="+mn-lt"/>
              </a:rPr>
              <a:t>It was a promise that men could not come between Jesus and those who were His!</a:t>
            </a:r>
          </a:p>
          <a:p>
            <a:pPr algn="just">
              <a:lnSpc>
                <a:spcPts val="1636"/>
              </a:lnSpc>
            </a:pPr>
            <a:r>
              <a:rPr lang="en-US" b="1" dirty="0">
                <a:solidFill>
                  <a:srgbClr val="000000"/>
                </a:solidFill>
                <a:effectLst/>
                <a:latin typeface="+mn-lt"/>
              </a:rPr>
              <a:t>(Matthew 10:28), </a:t>
            </a:r>
            <a:r>
              <a:rPr lang="en-US" b="0" i="1" dirty="0">
                <a:solidFill>
                  <a:srgbClr val="000000"/>
                </a:solidFill>
                <a:effectLst/>
                <a:latin typeface="+mn-lt"/>
              </a:rPr>
              <a:t>“</a:t>
            </a:r>
            <a:r>
              <a:rPr lang="en-US" i="1" dirty="0">
                <a:latin typeface="+mn-lt"/>
              </a:rPr>
              <a:t>And do not fear those who kill the body but cannot kill the soul. But rather fear Him who is able to destroy both soul and body in hell.”</a:t>
            </a:r>
          </a:p>
          <a:p>
            <a:pPr marL="175308" indent="-175308" algn="just">
              <a:lnSpc>
                <a:spcPts val="1636"/>
              </a:lnSpc>
              <a:buFont typeface="Arial" panose="020B0604020202020204" pitchFamily="34" charset="0"/>
              <a:buChar char="•"/>
            </a:pPr>
            <a:endParaRPr lang="en-US" b="1" i="0" dirty="0">
              <a:solidFill>
                <a:srgbClr val="000000"/>
              </a:solidFill>
              <a:effectLst/>
              <a:latin typeface="+mn-lt"/>
            </a:endParaRPr>
          </a:p>
          <a:p>
            <a:pPr marL="175308" indent="-175308" algn="just">
              <a:lnSpc>
                <a:spcPts val="1636"/>
              </a:lnSpc>
              <a:buFont typeface="Arial" panose="020B0604020202020204" pitchFamily="34" charset="0"/>
              <a:buChar char="•"/>
            </a:pPr>
            <a:r>
              <a:rPr lang="en-US" b="1" i="0" dirty="0">
                <a:solidFill>
                  <a:srgbClr val="000000"/>
                </a:solidFill>
                <a:effectLst/>
                <a:latin typeface="+mn-lt"/>
              </a:rPr>
              <a:t>There is something here for us today as well!</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To "possess" here means to "gain" or to "win"; and refers to the preservation or saving of the soul. A careful study of the word "patience" (as found in this text) will convince us that this is essential to the building of character and eventual salvation of the soul in eternity.</a:t>
            </a:r>
          </a:p>
          <a:p>
            <a:pPr algn="just">
              <a:lnSpc>
                <a:spcPts val="1636"/>
              </a:lnSpc>
            </a:pPr>
            <a:endParaRPr lang="en-US" b="0" dirty="0">
              <a:solidFill>
                <a:srgbClr val="000000"/>
              </a:solidFill>
              <a:effectLst/>
              <a:latin typeface="+mn-lt"/>
            </a:endParaRPr>
          </a:p>
          <a:p>
            <a:pPr>
              <a:spcAft>
                <a:spcPts val="511"/>
              </a:spcAft>
            </a:pPr>
            <a:r>
              <a:rPr lang="en-US" b="0" dirty="0">
                <a:solidFill>
                  <a:srgbClr val="000000"/>
                </a:solidFill>
                <a:effectLst/>
                <a:latin typeface="+mn-lt"/>
              </a:rPr>
              <a:t>Based on an article, </a:t>
            </a:r>
            <a:r>
              <a:rPr lang="en-US" b="1" i="1" dirty="0">
                <a:solidFill>
                  <a:srgbClr val="000000"/>
                </a:solidFill>
              </a:rPr>
              <a:t>The Need For Patience, by </a:t>
            </a:r>
            <a:r>
              <a:rPr lang="en-US" b="0" i="1" dirty="0">
                <a:solidFill>
                  <a:srgbClr val="000000"/>
                </a:solidFill>
                <a:effectLst/>
                <a:latin typeface="+mn-lt"/>
              </a:rPr>
              <a:t>Robert F. Turner (Plain Talk, April 1968)</a:t>
            </a:r>
            <a:endParaRPr lang="en-US" b="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27650426-6345-4C7E-99FD-6D0B1E7A1B44}" type="slidenum">
              <a:rPr lang="en-US" smtClean="0"/>
              <a:t>1</a:t>
            </a:fld>
            <a:endParaRPr lang="en-US"/>
          </a:p>
        </p:txBody>
      </p:sp>
    </p:spTree>
    <p:extLst>
      <p:ext uri="{BB962C8B-B14F-4D97-AF65-F5344CB8AC3E}">
        <p14:creationId xmlns:p14="http://schemas.microsoft.com/office/powerpoint/2010/main" val="25054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636"/>
              </a:lnSpc>
            </a:pPr>
            <a:r>
              <a:rPr lang="en-US" b="1" dirty="0">
                <a:solidFill>
                  <a:srgbClr val="000000"/>
                </a:solidFill>
                <a:effectLst/>
                <a:latin typeface="+mn-lt"/>
              </a:rPr>
              <a:t>What most think of when they hear the word patience:</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"Patience" gives many the idea of repose; calmly waiting for the traffic light to turn green. </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But this is not its real meaning. </a:t>
            </a:r>
          </a:p>
          <a:p>
            <a:pPr algn="just">
              <a:lnSpc>
                <a:spcPts val="1636"/>
              </a:lnSpc>
            </a:pPr>
            <a:endParaRPr lang="en-US" b="0" dirty="0">
              <a:solidFill>
                <a:srgbClr val="000000"/>
              </a:solidFill>
              <a:effectLst/>
              <a:latin typeface="+mn-lt"/>
            </a:endParaRPr>
          </a:p>
          <a:p>
            <a:pPr algn="just">
              <a:lnSpc>
                <a:spcPts val="1636"/>
              </a:lnSpc>
            </a:pPr>
            <a:r>
              <a:rPr lang="en-US" b="1" dirty="0">
                <a:solidFill>
                  <a:srgbClr val="000000"/>
                </a:solidFill>
                <a:effectLst/>
                <a:latin typeface="+mn-lt"/>
              </a:rPr>
              <a:t>Thayer Definition (</a:t>
            </a:r>
            <a:r>
              <a:rPr lang="en-US" b="1" dirty="0" err="1">
                <a:solidFill>
                  <a:srgbClr val="000000"/>
                </a:solidFill>
                <a:effectLst/>
                <a:latin typeface="+mn-lt"/>
              </a:rPr>
              <a:t>hupomon</a:t>
            </a:r>
            <a:r>
              <a:rPr lang="en-US" b="1" dirty="0" err="1">
                <a:solidFill>
                  <a:srgbClr val="314668"/>
                </a:solidFill>
              </a:rPr>
              <a:t>ē</a:t>
            </a:r>
            <a:r>
              <a:rPr lang="en-US" b="1" dirty="0">
                <a:solidFill>
                  <a:srgbClr val="000000"/>
                </a:solidFill>
                <a:effectLst/>
                <a:latin typeface="+mn-lt"/>
              </a:rPr>
              <a:t>)</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Steadfastness, constancy, endurance</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A patient, steadfast waiting for (a coined term I like – stickability)</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Remember, we can save our souls only if we are steadfast in our faith!</a:t>
            </a:r>
          </a:p>
          <a:p>
            <a:pPr algn="just">
              <a:lnSpc>
                <a:spcPts val="1636"/>
              </a:lnSpc>
            </a:pPr>
            <a:r>
              <a:rPr lang="en-US" b="1" dirty="0">
                <a:solidFill>
                  <a:srgbClr val="000000"/>
                </a:solidFill>
                <a:effectLst/>
                <a:latin typeface="+mn-lt"/>
              </a:rPr>
              <a:t>(Revelation 2:10), [To persecuted church in Smyrna], </a:t>
            </a:r>
            <a:r>
              <a:rPr lang="en-US" b="0" i="1" dirty="0">
                <a:solidFill>
                  <a:srgbClr val="000000"/>
                </a:solidFill>
                <a:effectLst/>
                <a:latin typeface="+mn-lt"/>
              </a:rPr>
              <a:t>“</a:t>
            </a:r>
            <a:r>
              <a:rPr lang="en-US" i="1" dirty="0"/>
              <a:t>Do not fear any of those things which you are about to suffer. Indeed, the devil is about to throw some of you into prison, that you may be tested, and you will have tribulation ten days. </a:t>
            </a:r>
            <a:r>
              <a:rPr lang="en-US" i="1" u="sng" dirty="0"/>
              <a:t>Be faithful until death, and I will give you the crown of life</a:t>
            </a:r>
            <a:r>
              <a:rPr lang="en-US" i="1" dirty="0"/>
              <a:t>.”</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defTabSz="934974"/>
            <a:fld id="{27650426-6345-4C7E-99FD-6D0B1E7A1B44}" type="slidenum">
              <a:rPr lang="en-US">
                <a:solidFill>
                  <a:prstClr val="black"/>
                </a:solidFill>
                <a:latin typeface="Calibri" panose="020F0502020204030204"/>
              </a:rPr>
              <a:pPr defTabSz="9349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1656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636"/>
              </a:lnSpc>
            </a:pPr>
            <a:r>
              <a:rPr lang="en-US" b="1" dirty="0">
                <a:solidFill>
                  <a:srgbClr val="000000"/>
                </a:solidFill>
                <a:effectLst/>
                <a:latin typeface="+mn-lt"/>
              </a:rPr>
              <a:t>Patience is a virtue, added to our character as we grow spiritually. </a:t>
            </a:r>
          </a:p>
          <a:p>
            <a:pPr algn="just">
              <a:lnSpc>
                <a:spcPts val="1636"/>
              </a:lnSpc>
            </a:pPr>
            <a:r>
              <a:rPr lang="en-US" b="1" dirty="0">
                <a:solidFill>
                  <a:srgbClr val="000000"/>
                </a:solidFill>
                <a:effectLst/>
                <a:latin typeface="+mn-lt"/>
              </a:rPr>
              <a:t>(2 Peter 1:5-11), </a:t>
            </a:r>
            <a:r>
              <a:rPr lang="en-US" b="0" i="1" dirty="0">
                <a:solidFill>
                  <a:srgbClr val="000000"/>
                </a:solidFill>
                <a:effectLst/>
                <a:latin typeface="+mn-lt"/>
              </a:rPr>
              <a:t>“</a:t>
            </a:r>
            <a:r>
              <a:rPr lang="en-US" i="1" dirty="0"/>
              <a:t>But also for this very reason, giving all diligence, add to your faith virtue, to virtue knowledge,</a:t>
            </a:r>
            <a:r>
              <a:rPr lang="en-US" i="1" baseline="30000" dirty="0"/>
              <a:t> 6</a:t>
            </a:r>
            <a:r>
              <a:rPr lang="en-US" i="1" dirty="0"/>
              <a:t> to knowledge self-control, to self-control </a:t>
            </a:r>
            <a:r>
              <a:rPr lang="en-US" i="1" u="sng" dirty="0"/>
              <a:t>perseverance</a:t>
            </a:r>
            <a:r>
              <a:rPr lang="en-US" i="1" dirty="0"/>
              <a:t>, to perseverance godliness,</a:t>
            </a:r>
            <a:r>
              <a:rPr lang="en-US" i="1" baseline="30000" dirty="0"/>
              <a:t> 7</a:t>
            </a:r>
            <a:r>
              <a:rPr lang="en-US" i="1" dirty="0"/>
              <a:t> to godliness brotherly kindness, and to brotherly kindness love.</a:t>
            </a:r>
            <a:r>
              <a:rPr lang="en-US" i="1" baseline="30000" dirty="0"/>
              <a:t> 8</a:t>
            </a:r>
            <a:r>
              <a:rPr lang="en-US" i="1" dirty="0"/>
              <a:t> For if these things are yours and abound, you will be neither barren nor unfruitful in the knowledge of our Lord Jesus Christ.</a:t>
            </a:r>
            <a:r>
              <a:rPr lang="en-US" i="1" baseline="30000" dirty="0"/>
              <a:t> 9</a:t>
            </a:r>
            <a:r>
              <a:rPr lang="en-US" i="1" dirty="0"/>
              <a:t> For he who lacks these things is shortsighted, even to blindness, and has forgotten that he was cleansed from his old sins. </a:t>
            </a:r>
            <a:r>
              <a:rPr lang="en-US" i="1" baseline="30000" dirty="0"/>
              <a:t>10</a:t>
            </a:r>
            <a:r>
              <a:rPr lang="en-US" i="1" dirty="0"/>
              <a:t> </a:t>
            </a:r>
            <a:r>
              <a:rPr lang="en-US" i="1" u="sng" dirty="0"/>
              <a:t>Therefore, brethren, be even more diligent to make your call and election sure, for if you do these things you will never stumble;</a:t>
            </a:r>
            <a:r>
              <a:rPr lang="en-US" i="1" u="sng" baseline="30000" dirty="0"/>
              <a:t> 11</a:t>
            </a:r>
            <a:r>
              <a:rPr lang="en-US" i="1" u="sng" dirty="0"/>
              <a:t> for so an entrance will be supplied to you abundantly into the everlasting kingdom of our Lord and Savior Jesus Christ</a:t>
            </a:r>
            <a:r>
              <a:rPr lang="en-US" i="1" dirty="0"/>
              <a:t>.”</a:t>
            </a:r>
            <a:endParaRPr lang="en-US" b="0" i="1" dirty="0">
              <a:solidFill>
                <a:srgbClr val="000000"/>
              </a:solidFill>
              <a:effectLst/>
              <a:latin typeface="+mn-lt"/>
            </a:endParaRPr>
          </a:p>
          <a:p>
            <a:pPr marL="642795" lvl="1" indent="-175308" algn="just">
              <a:lnSpc>
                <a:spcPts val="1636"/>
              </a:lnSpc>
              <a:buFont typeface="Arial" panose="020B0604020202020204" pitchFamily="34" charset="0"/>
              <a:buChar char="•"/>
            </a:pPr>
            <a:r>
              <a:rPr lang="en-US" b="0" dirty="0">
                <a:solidFill>
                  <a:srgbClr val="000000"/>
                </a:solidFill>
                <a:effectLst/>
                <a:latin typeface="+mn-lt"/>
              </a:rPr>
              <a:t>It must be developed, built up and strengthened; and this requires exercise. </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Our physical muscles will not develop properly unless pitted against opposition. In this we overcome an opposing force and as such can meet greater future obstacles. </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Patience needs much the same sort of exercise.</a:t>
            </a:r>
          </a:p>
          <a:p>
            <a:pPr algn="just">
              <a:lnSpc>
                <a:spcPts val="1636"/>
              </a:lnSpc>
            </a:pPr>
            <a:r>
              <a:rPr lang="en-US" b="1" dirty="0">
                <a:solidFill>
                  <a:srgbClr val="000000"/>
                </a:solidFill>
                <a:effectLst/>
                <a:latin typeface="+mn-lt"/>
              </a:rPr>
              <a:t>Patience comes through trials</a:t>
            </a:r>
          </a:p>
          <a:p>
            <a:pPr algn="just">
              <a:lnSpc>
                <a:spcPts val="1636"/>
              </a:lnSpc>
            </a:pPr>
            <a:r>
              <a:rPr lang="en-US" b="1" dirty="0">
                <a:solidFill>
                  <a:srgbClr val="000000"/>
                </a:solidFill>
                <a:effectLst/>
                <a:latin typeface="+mn-lt"/>
              </a:rPr>
              <a:t>(James 1:2-4), </a:t>
            </a:r>
            <a:r>
              <a:rPr lang="en-US" b="0" i="1" dirty="0">
                <a:solidFill>
                  <a:srgbClr val="000000"/>
                </a:solidFill>
                <a:effectLst/>
                <a:latin typeface="+mn-lt"/>
              </a:rPr>
              <a:t>“</a:t>
            </a:r>
            <a:r>
              <a:rPr lang="en-US" i="1" dirty="0"/>
              <a:t>My brethren, count it all joy when you fall into various trials,</a:t>
            </a:r>
            <a:r>
              <a:rPr lang="en-US" i="1" baseline="30000" dirty="0"/>
              <a:t> 3</a:t>
            </a:r>
            <a:r>
              <a:rPr lang="en-US" i="1" dirty="0"/>
              <a:t> knowing that the testing of your faith produces patience.</a:t>
            </a:r>
            <a:r>
              <a:rPr lang="en-US" i="1" baseline="30000" dirty="0"/>
              <a:t> 4</a:t>
            </a:r>
            <a:r>
              <a:rPr lang="en-US" i="1" dirty="0"/>
              <a:t> But let patience have its perfect work, that you may be perfect and complete, lacking nothing.”</a:t>
            </a:r>
            <a:endParaRPr lang="en-US" b="0" i="1" dirty="0">
              <a:solidFill>
                <a:srgbClr val="000000"/>
              </a:solidFill>
              <a:effectLst/>
              <a:latin typeface="+mn-lt"/>
            </a:endParaRPr>
          </a:p>
          <a:p>
            <a:pPr marL="642795" lvl="1" indent="-175308" algn="just">
              <a:lnSpc>
                <a:spcPts val="1636"/>
              </a:lnSpc>
              <a:buFont typeface="Arial" panose="020B0604020202020204" pitchFamily="34" charset="0"/>
              <a:buChar char="•"/>
            </a:pPr>
            <a:r>
              <a:rPr lang="en-US" b="0" dirty="0">
                <a:solidFill>
                  <a:srgbClr val="000000"/>
                </a:solidFill>
                <a:effectLst/>
                <a:latin typeface="+mn-lt"/>
              </a:rPr>
              <a:t>These verses refer not to the temptations that are due to man's own lust but to external trials that discourage, dismay and buffet us.</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These trials affect a living, pulsing, vital faith; that is made stronger, more mature in nature and character, as it flexes to meet the challenges of life.</a:t>
            </a:r>
          </a:p>
          <a:p>
            <a:pPr algn="just">
              <a:lnSpc>
                <a:spcPts val="1636"/>
              </a:lnSpc>
            </a:pPr>
            <a:r>
              <a:rPr lang="en-US" b="1" dirty="0">
                <a:solidFill>
                  <a:srgbClr val="000000"/>
                </a:solidFill>
                <a:effectLst/>
                <a:latin typeface="+mn-lt"/>
              </a:rPr>
              <a:t>Patience is not the same thing as insensitivity</a:t>
            </a:r>
          </a:p>
          <a:p>
            <a:pPr algn="just">
              <a:lnSpc>
                <a:spcPts val="1636"/>
              </a:lnSpc>
            </a:pPr>
            <a:r>
              <a:rPr lang="en-US" b="1" dirty="0">
                <a:solidFill>
                  <a:srgbClr val="000000"/>
                </a:solidFill>
                <a:effectLst/>
                <a:latin typeface="+mn-lt"/>
              </a:rPr>
              <a:t>(1 Peter 2:20), </a:t>
            </a:r>
            <a:r>
              <a:rPr lang="en-US" b="0" i="1" dirty="0">
                <a:solidFill>
                  <a:srgbClr val="000000"/>
                </a:solidFill>
                <a:effectLst/>
                <a:latin typeface="+mn-lt"/>
              </a:rPr>
              <a:t>“</a:t>
            </a:r>
            <a:r>
              <a:rPr lang="en-US" i="1" dirty="0"/>
              <a:t>For what credit is it if, when you are beaten for your faults, you take it patiently? But when you do good and suffer, if you take it patiently, this is commendable before God.”</a:t>
            </a:r>
            <a:endParaRPr lang="en-US" b="0" i="1" dirty="0">
              <a:solidFill>
                <a:srgbClr val="000000"/>
              </a:solidFill>
              <a:effectLst/>
              <a:latin typeface="+mn-lt"/>
            </a:endParaRPr>
          </a:p>
          <a:p>
            <a:pPr marL="642795" lvl="1" indent="-175308" algn="just">
              <a:lnSpc>
                <a:spcPts val="1636"/>
              </a:lnSpc>
              <a:buFont typeface="Arial" panose="020B0604020202020204" pitchFamily="34" charset="0"/>
              <a:buChar char="•"/>
            </a:pPr>
            <a:r>
              <a:rPr lang="en-US" b="0" dirty="0">
                <a:solidFill>
                  <a:srgbClr val="000000"/>
                </a:solidFill>
                <a:effectLst/>
                <a:latin typeface="+mn-lt"/>
              </a:rPr>
              <a:t>It is amazing how the wicked can have such a thick skin that they will take the punishment for their ungodliness, and then go right back at it.</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An insensitive nature can in some way mirror endurance.  But, true patience is brings maturity!</a:t>
            </a:r>
          </a:p>
          <a:p>
            <a:pPr algn="just">
              <a:lnSpc>
                <a:spcPts val="1636"/>
              </a:lnSpc>
            </a:pPr>
            <a:r>
              <a:rPr lang="en-US" b="1" dirty="0">
                <a:solidFill>
                  <a:srgbClr val="000000"/>
                </a:solidFill>
                <a:effectLst/>
                <a:latin typeface="+mn-lt"/>
              </a:rPr>
              <a:t>Patience fights natural instinct!</a:t>
            </a:r>
          </a:p>
          <a:p>
            <a:pPr algn="just">
              <a:lnSpc>
                <a:spcPts val="1636"/>
              </a:lnSpc>
            </a:pPr>
            <a:r>
              <a:rPr lang="en-US" b="1" dirty="0">
                <a:solidFill>
                  <a:srgbClr val="000000"/>
                </a:solidFill>
                <a:effectLst/>
                <a:latin typeface="+mn-lt"/>
              </a:rPr>
              <a:t>(1 Peter 2:21-25), </a:t>
            </a:r>
            <a:r>
              <a:rPr lang="en-US" b="0" i="1" dirty="0">
                <a:solidFill>
                  <a:srgbClr val="000000"/>
                </a:solidFill>
                <a:effectLst/>
                <a:latin typeface="+mn-lt"/>
              </a:rPr>
              <a:t>“</a:t>
            </a:r>
            <a:r>
              <a:rPr lang="en-US" i="1" dirty="0"/>
              <a:t>For to this you were called, because Christ also suffered for us, leaving us an example, that you should follow His steps:</a:t>
            </a:r>
            <a:br>
              <a:rPr lang="en-US" i="1" dirty="0"/>
            </a:br>
            <a:r>
              <a:rPr lang="en-US" i="1" baseline="30000" dirty="0"/>
              <a:t>22</a:t>
            </a:r>
            <a:r>
              <a:rPr lang="en-US" i="1" dirty="0"/>
              <a:t> “Who committed no sin, nor was deceit found in His mouth”; </a:t>
            </a:r>
            <a:r>
              <a:rPr lang="en-US" i="1" baseline="30000" dirty="0"/>
              <a:t>23</a:t>
            </a:r>
            <a:r>
              <a:rPr lang="en-US" i="1" dirty="0"/>
              <a:t> who, when He was reviled, did not revile in return; when He suffered, He did not threaten, but committed Himself to Him who judges righteously;</a:t>
            </a:r>
            <a:r>
              <a:rPr lang="en-US" i="1" baseline="30000" dirty="0"/>
              <a:t> 24</a:t>
            </a:r>
            <a:r>
              <a:rPr lang="en-US" i="1" dirty="0"/>
              <a:t> who Himself bore our sins in His own body on the tree, that we, having died to sins, might live for righteousness—by whose stripes you were healed.</a:t>
            </a:r>
            <a:r>
              <a:rPr lang="en-US" i="1" baseline="30000" dirty="0"/>
              <a:t> 25</a:t>
            </a:r>
            <a:r>
              <a:rPr lang="en-US" i="1" dirty="0"/>
              <a:t> For you were like sheep going astray, but have now returned to the Shepherd and Overseer of your souls.”</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When our sense of justice is outraged; when we are reviled, and our instinct leaps to lash out</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Our patience is taxed.</a:t>
            </a:r>
          </a:p>
          <a:p>
            <a:pPr marL="642795" lvl="1" indent="-175308" algn="just">
              <a:lnSpc>
                <a:spcPts val="1636"/>
              </a:lnSpc>
              <a:buFont typeface="Arial" panose="020B0604020202020204" pitchFamily="34" charset="0"/>
              <a:buChar char="•"/>
            </a:pPr>
            <a:r>
              <a:rPr lang="en-US" b="0" dirty="0">
                <a:solidFill>
                  <a:srgbClr val="000000"/>
                </a:solidFill>
                <a:effectLst/>
                <a:latin typeface="+mn-lt"/>
              </a:rPr>
              <a:t>When this happens, we need to follow the example of our Savior.</a:t>
            </a:r>
            <a:endParaRPr lang="en-US" dirty="0"/>
          </a:p>
        </p:txBody>
      </p:sp>
      <p:sp>
        <p:nvSpPr>
          <p:cNvPr id="4" name="Slide Number Placeholder 3"/>
          <p:cNvSpPr>
            <a:spLocks noGrp="1"/>
          </p:cNvSpPr>
          <p:nvPr>
            <p:ph type="sldNum" sz="quarter" idx="5"/>
          </p:nvPr>
        </p:nvSpPr>
        <p:spPr/>
        <p:txBody>
          <a:bodyPr/>
          <a:lstStyle/>
          <a:p>
            <a:pPr defTabSz="934974"/>
            <a:fld id="{27650426-6345-4C7E-99FD-6D0B1E7A1B44}"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2546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636"/>
              </a:lnSpc>
            </a:pPr>
            <a:r>
              <a:rPr lang="en-US" b="1" dirty="0">
                <a:solidFill>
                  <a:srgbClr val="000000"/>
                </a:solidFill>
                <a:effectLst/>
                <a:latin typeface="+mn-lt"/>
              </a:rPr>
              <a:t>(Romans 2:7) [God in Judgment], </a:t>
            </a:r>
            <a:r>
              <a:rPr lang="en-US" i="1" dirty="0"/>
              <a:t>“will render to each one according to his deeds”:</a:t>
            </a:r>
            <a:r>
              <a:rPr lang="en-US" i="1" baseline="30000" dirty="0"/>
              <a:t> 7</a:t>
            </a:r>
            <a:r>
              <a:rPr lang="en-US" i="1" dirty="0"/>
              <a:t> eternal life to those </a:t>
            </a:r>
            <a:r>
              <a:rPr lang="en-US" i="1" u="sng" dirty="0"/>
              <a:t>who by patient continuance in doing good seek for glory, honor, and immortality</a:t>
            </a:r>
            <a:r>
              <a:rPr lang="en-US" i="1" dirty="0"/>
              <a:t>”</a:t>
            </a:r>
          </a:p>
          <a:p>
            <a:pPr algn="just">
              <a:lnSpc>
                <a:spcPts val="1636"/>
              </a:lnSpc>
            </a:pPr>
            <a:endParaRPr lang="en-US" b="0" i="1" dirty="0">
              <a:solidFill>
                <a:srgbClr val="000000"/>
              </a:solidFill>
              <a:effectLst/>
              <a:latin typeface="+mn-lt"/>
            </a:endParaRPr>
          </a:p>
          <a:p>
            <a:pPr algn="just">
              <a:lnSpc>
                <a:spcPts val="1636"/>
              </a:lnSpc>
            </a:pPr>
            <a:r>
              <a:rPr lang="en-US" b="1" i="0" dirty="0">
                <a:solidFill>
                  <a:srgbClr val="000000"/>
                </a:solidFill>
                <a:effectLst/>
                <a:latin typeface="+mn-lt"/>
              </a:rPr>
              <a:t>(Luke 8:15) [Parable of the Sower], </a:t>
            </a:r>
            <a:r>
              <a:rPr lang="en-US" b="0" i="1" dirty="0">
                <a:solidFill>
                  <a:srgbClr val="000000"/>
                </a:solidFill>
                <a:effectLst/>
                <a:latin typeface="+mn-lt"/>
              </a:rPr>
              <a:t>“</a:t>
            </a:r>
            <a:r>
              <a:rPr lang="en-US" i="1" dirty="0"/>
              <a:t>But the ones that fell on the good ground are those who, having heard the word with a noble and good heart, keep it and bear fruit with patience.”</a:t>
            </a:r>
          </a:p>
          <a:p>
            <a:pPr algn="just">
              <a:lnSpc>
                <a:spcPts val="1636"/>
              </a:lnSpc>
            </a:pPr>
            <a:endParaRPr lang="en-US" b="0" i="1" dirty="0">
              <a:solidFill>
                <a:srgbClr val="000000"/>
              </a:solidFill>
              <a:effectLst/>
              <a:latin typeface="+mn-lt"/>
            </a:endParaRPr>
          </a:p>
          <a:p>
            <a:pPr algn="just">
              <a:lnSpc>
                <a:spcPts val="1636"/>
              </a:lnSpc>
            </a:pPr>
            <a:r>
              <a:rPr lang="en-US" b="1" i="0" dirty="0">
                <a:solidFill>
                  <a:srgbClr val="000000"/>
                </a:solidFill>
                <a:effectLst/>
                <a:latin typeface="+mn-lt"/>
              </a:rPr>
              <a:t>(Hebrews 12:1-2), </a:t>
            </a:r>
            <a:r>
              <a:rPr lang="en-US" b="0" i="1" dirty="0">
                <a:solidFill>
                  <a:srgbClr val="000000"/>
                </a:solidFill>
                <a:effectLst/>
                <a:latin typeface="+mn-lt"/>
              </a:rPr>
              <a:t>“</a:t>
            </a:r>
            <a:r>
              <a:rPr lang="en-US" i="1" dirty="0"/>
              <a:t>Therefore we also, since we are surrounded by so great a cloud of witnesses, let us lay aside every weight, and the sin which so easily ensnares us, and let us run with endurance the race that is set before us,</a:t>
            </a:r>
            <a:r>
              <a:rPr lang="en-US" i="1" baseline="30000" dirty="0"/>
              <a:t> 2</a:t>
            </a:r>
            <a:r>
              <a:rPr lang="en-US" i="1" dirty="0"/>
              <a:t> looking unto Jesus, the author and finisher of our faith, who for the joy that was set before Him endured the cross, despising the shame, and has sat down at the right hand of the throne of God.”</a:t>
            </a:r>
            <a:endParaRPr lang="en-US" b="0" i="1" dirty="0">
              <a:solidFill>
                <a:srgbClr val="000000"/>
              </a:solidFill>
              <a:effectLst/>
              <a:latin typeface="+mn-lt"/>
            </a:endParaRPr>
          </a:p>
          <a:p>
            <a:pPr algn="just">
              <a:lnSpc>
                <a:spcPts val="1636"/>
              </a:lnSpc>
            </a:pPr>
            <a:endParaRPr lang="en-US" b="0" dirty="0">
              <a:solidFill>
                <a:srgbClr val="000000"/>
              </a:solidFill>
              <a:effectLst/>
              <a:latin typeface="+mn-lt"/>
            </a:endParaRPr>
          </a:p>
          <a:p>
            <a:pPr algn="just">
              <a:lnSpc>
                <a:spcPts val="1636"/>
              </a:lnSpc>
            </a:pPr>
            <a:r>
              <a:rPr lang="en-US" b="1" dirty="0">
                <a:solidFill>
                  <a:srgbClr val="000000"/>
                </a:solidFill>
                <a:effectLst/>
                <a:latin typeface="+mn-lt"/>
              </a:rPr>
              <a:t>How challenging the words, </a:t>
            </a:r>
            <a:r>
              <a:rPr lang="en-US" b="1" i="1" dirty="0">
                <a:solidFill>
                  <a:srgbClr val="000000"/>
                </a:solidFill>
                <a:effectLst/>
                <a:latin typeface="+mn-lt"/>
              </a:rPr>
              <a:t>“BY YOUR PATIENCE POSSESS YOUR SOULS.“</a:t>
            </a:r>
          </a:p>
        </p:txBody>
      </p:sp>
      <p:sp>
        <p:nvSpPr>
          <p:cNvPr id="4" name="Slide Number Placeholder 3"/>
          <p:cNvSpPr>
            <a:spLocks noGrp="1"/>
          </p:cNvSpPr>
          <p:nvPr>
            <p:ph type="sldNum" sz="quarter" idx="5"/>
          </p:nvPr>
        </p:nvSpPr>
        <p:spPr/>
        <p:txBody>
          <a:bodyPr/>
          <a:lstStyle/>
          <a:p>
            <a:pPr defTabSz="934974"/>
            <a:fld id="{27650426-6345-4C7E-99FD-6D0B1E7A1B44}"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17310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B7CF-2AE1-4076-9772-E3E7EEDA8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3F005D-A2E6-48EE-83F1-E976B9EFB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86659-85A4-4CF9-9242-4D37A28E4357}"/>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5" name="Footer Placeholder 4">
            <a:extLst>
              <a:ext uri="{FF2B5EF4-FFF2-40B4-BE49-F238E27FC236}">
                <a16:creationId xmlns:a16="http://schemas.microsoft.com/office/drawing/2014/main" id="{8A628984-E458-4653-8812-31EC3493F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744F8-CF00-4B19-9255-9976FA234224}"/>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376785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674F-C306-4662-BF52-066398E4F7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36BA-C48D-47E1-BF2B-99CF70E83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CA7A8-15EB-442B-B531-82387A48A2F2}"/>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5" name="Footer Placeholder 4">
            <a:extLst>
              <a:ext uri="{FF2B5EF4-FFF2-40B4-BE49-F238E27FC236}">
                <a16:creationId xmlns:a16="http://schemas.microsoft.com/office/drawing/2014/main" id="{6FBF12E5-91E6-4039-B0D7-E9F317243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E82F3-C1D0-4C9B-AC07-F4A7FCB297AC}"/>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149555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4F6909-8243-4EB6-83C4-A9F4AECBAB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027374-3400-4ADD-933E-62DDB209C1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62628-83FD-4DA9-89D0-41EB4E79DC58}"/>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5" name="Footer Placeholder 4">
            <a:extLst>
              <a:ext uri="{FF2B5EF4-FFF2-40B4-BE49-F238E27FC236}">
                <a16:creationId xmlns:a16="http://schemas.microsoft.com/office/drawing/2014/main" id="{B95BF839-257B-4CF8-8247-FAA027BDC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C17A9-4D83-41DB-9F3C-F6AB9C879F93}"/>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276873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C47D-B23B-4F18-9E6B-984CA24083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466DA-E089-499E-9E63-E5B7A304F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C095C-B86A-4E5C-B923-E9F245BAE61F}"/>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5" name="Footer Placeholder 4">
            <a:extLst>
              <a:ext uri="{FF2B5EF4-FFF2-40B4-BE49-F238E27FC236}">
                <a16:creationId xmlns:a16="http://schemas.microsoft.com/office/drawing/2014/main" id="{827E3404-2C15-42F5-B462-7B13E20F8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4BEA4-9F91-43D3-8F2E-12017E993F19}"/>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345578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89F3-8E5F-4EE9-94F5-50541F7630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DC39EF-3DF9-4C09-A465-9BF2BB829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10B0B7-6E45-44C1-970C-50892B565486}"/>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5" name="Footer Placeholder 4">
            <a:extLst>
              <a:ext uri="{FF2B5EF4-FFF2-40B4-BE49-F238E27FC236}">
                <a16:creationId xmlns:a16="http://schemas.microsoft.com/office/drawing/2014/main" id="{43FBD60B-3E61-4D37-B3C4-67616D172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24770-BB4A-4697-959E-1708C95B6CA4}"/>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229902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2019-DF92-480A-B18E-68CB70E1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262BF-DFD7-48C1-A4B3-05B4BF74D4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48D09F-5EF3-44F9-A6B8-EC7D547967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35FA0D-FBD5-4C8C-A92F-4731B1B61272}"/>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6" name="Footer Placeholder 5">
            <a:extLst>
              <a:ext uri="{FF2B5EF4-FFF2-40B4-BE49-F238E27FC236}">
                <a16:creationId xmlns:a16="http://schemas.microsoft.com/office/drawing/2014/main" id="{20146954-BE3F-4102-8A90-1DEE5BD02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886C3-174F-4AC6-8887-7A53922F9082}"/>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278874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EEBA-FC68-493C-B13C-6D4580F36F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805138-FF18-45EF-B806-A310768BB4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194CC-FB68-4E40-B2A2-19ECFF7857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C25115-3B11-4165-A042-63547472D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5C07A-9A70-4B05-8CAB-81E2D2AA4F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8A7686-5E79-4AF6-8B25-BF9E1E255615}"/>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8" name="Footer Placeholder 7">
            <a:extLst>
              <a:ext uri="{FF2B5EF4-FFF2-40B4-BE49-F238E27FC236}">
                <a16:creationId xmlns:a16="http://schemas.microsoft.com/office/drawing/2014/main" id="{5A56F07C-F288-46ED-A813-21BF84F39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A9BE66-B91D-4F4A-BE55-F0F57644738F}"/>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184415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D63E-2858-4933-9E32-E042C0341E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5F8B3-E5B2-4382-BA38-1BD5D64FACBA}"/>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4" name="Footer Placeholder 3">
            <a:extLst>
              <a:ext uri="{FF2B5EF4-FFF2-40B4-BE49-F238E27FC236}">
                <a16:creationId xmlns:a16="http://schemas.microsoft.com/office/drawing/2014/main" id="{9D5A8171-02F3-43F2-A598-6D437228DF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D8AB39-C297-46CB-AA5D-87FE8E128467}"/>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224185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318C8D-BE0C-47BD-8569-24CE1A1E6446}"/>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3" name="Footer Placeholder 2">
            <a:extLst>
              <a:ext uri="{FF2B5EF4-FFF2-40B4-BE49-F238E27FC236}">
                <a16:creationId xmlns:a16="http://schemas.microsoft.com/office/drawing/2014/main" id="{11384BEA-377F-4B6D-8592-F090B9CFAA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282F86-D069-4481-B405-8EBDCC63C90D}"/>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36288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7E67-4FCB-4527-80EB-F844604F4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91C18-809E-4461-ADC4-9ECD37292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4BB26F-1B46-4A29-8561-C73480669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C380C-11D0-4822-83AD-7F3DD8443055}"/>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6" name="Footer Placeholder 5">
            <a:extLst>
              <a:ext uri="{FF2B5EF4-FFF2-40B4-BE49-F238E27FC236}">
                <a16:creationId xmlns:a16="http://schemas.microsoft.com/office/drawing/2014/main" id="{88D0B84F-4856-43FA-BBD0-2A8D0D187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B155F-ACA5-42B4-82AF-DA34A8F8DD2F}"/>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281813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937E-2974-4084-91D1-0F521E5D7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4FA87-FBAC-4967-B4F1-FD5C2CC11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4A24D-F462-413A-970E-8132B0DB8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13875-4C79-44C0-955E-E9A23D934997}"/>
              </a:ext>
            </a:extLst>
          </p:cNvPr>
          <p:cNvSpPr>
            <a:spLocks noGrp="1"/>
          </p:cNvSpPr>
          <p:nvPr>
            <p:ph type="dt" sz="half" idx="10"/>
          </p:nvPr>
        </p:nvSpPr>
        <p:spPr/>
        <p:txBody>
          <a:bodyPr/>
          <a:lstStyle/>
          <a:p>
            <a:fld id="{3259A4BC-CD96-40EA-B26D-8A862ABD87CE}" type="datetimeFigureOut">
              <a:rPr lang="en-US" smtClean="0"/>
              <a:t>2/12/2021</a:t>
            </a:fld>
            <a:endParaRPr lang="en-US"/>
          </a:p>
        </p:txBody>
      </p:sp>
      <p:sp>
        <p:nvSpPr>
          <p:cNvPr id="6" name="Footer Placeholder 5">
            <a:extLst>
              <a:ext uri="{FF2B5EF4-FFF2-40B4-BE49-F238E27FC236}">
                <a16:creationId xmlns:a16="http://schemas.microsoft.com/office/drawing/2014/main" id="{A2F1AF8C-DB0E-4961-9B3E-CED7D999B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C4F0A-AAF9-4861-A34B-4A127510ABFA}"/>
              </a:ext>
            </a:extLst>
          </p:cNvPr>
          <p:cNvSpPr>
            <a:spLocks noGrp="1"/>
          </p:cNvSpPr>
          <p:nvPr>
            <p:ph type="sldNum" sz="quarter" idx="12"/>
          </p:nvPr>
        </p:nvSpPr>
        <p:spPr/>
        <p:txBody>
          <a:bodyPr/>
          <a:lstStyle/>
          <a:p>
            <a:fld id="{792AD9F9-6475-46F2-8C9D-6CE6591BC5F4}" type="slidenum">
              <a:rPr lang="en-US" smtClean="0"/>
              <a:t>‹#›</a:t>
            </a:fld>
            <a:endParaRPr lang="en-US"/>
          </a:p>
        </p:txBody>
      </p:sp>
    </p:spTree>
    <p:extLst>
      <p:ext uri="{BB962C8B-B14F-4D97-AF65-F5344CB8AC3E}">
        <p14:creationId xmlns:p14="http://schemas.microsoft.com/office/powerpoint/2010/main" val="29671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B7D42-14AA-4E93-9611-030BDCBF4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385E2D-11CF-4665-829E-FDE27283F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42A12-741B-476C-8226-7491866BDD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9A4BC-CD96-40EA-B26D-8A862ABD87CE}" type="datetimeFigureOut">
              <a:rPr lang="en-US" smtClean="0"/>
              <a:t>2/12/2021</a:t>
            </a:fld>
            <a:endParaRPr lang="en-US"/>
          </a:p>
        </p:txBody>
      </p:sp>
      <p:sp>
        <p:nvSpPr>
          <p:cNvPr id="5" name="Footer Placeholder 4">
            <a:extLst>
              <a:ext uri="{FF2B5EF4-FFF2-40B4-BE49-F238E27FC236}">
                <a16:creationId xmlns:a16="http://schemas.microsoft.com/office/drawing/2014/main" id="{CF648D2E-7296-43AF-8060-6F19151D9F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4164C0-3BD6-47A7-8796-2FDA260A4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AD9F9-6475-46F2-8C9D-6CE6591BC5F4}" type="slidenum">
              <a:rPr lang="en-US" smtClean="0"/>
              <a:t>‹#›</a:t>
            </a:fld>
            <a:endParaRPr lang="en-US"/>
          </a:p>
        </p:txBody>
      </p:sp>
    </p:spTree>
    <p:extLst>
      <p:ext uri="{BB962C8B-B14F-4D97-AF65-F5344CB8AC3E}">
        <p14:creationId xmlns:p14="http://schemas.microsoft.com/office/powerpoint/2010/main" val="296526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917B-8B30-478D-85C8-6A99F2BBC03E}"/>
              </a:ext>
            </a:extLst>
          </p:cNvPr>
          <p:cNvSpPr>
            <a:spLocks noGrp="1"/>
          </p:cNvSpPr>
          <p:nvPr>
            <p:ph type="ctrTitle"/>
          </p:nvPr>
        </p:nvSpPr>
        <p:spPr>
          <a:xfrm>
            <a:off x="761999" y="896812"/>
            <a:ext cx="5017477" cy="2303585"/>
          </a:xfrm>
        </p:spPr>
        <p:txBody>
          <a:bodyPr>
            <a:normAutofit/>
          </a:bodyPr>
          <a:lstStyle/>
          <a:p>
            <a:r>
              <a:rPr lang="en-US" dirty="0">
                <a:solidFill>
                  <a:srgbClr val="314668"/>
                </a:solidFill>
                <a:latin typeface="Carter One" panose="03080802040405060005" pitchFamily="66" charset="0"/>
              </a:rPr>
              <a:t>The Need for</a:t>
            </a:r>
            <a:r>
              <a:rPr lang="en-US" sz="6600" dirty="0">
                <a:solidFill>
                  <a:srgbClr val="314668"/>
                </a:solidFill>
                <a:latin typeface="Carter One" panose="03080802040405060005" pitchFamily="66" charset="0"/>
              </a:rPr>
              <a:t> </a:t>
            </a:r>
            <a:r>
              <a:rPr lang="en-US" sz="7200" dirty="0">
                <a:solidFill>
                  <a:srgbClr val="314668"/>
                </a:solidFill>
                <a:latin typeface="Carter One" panose="03080802040405060005" pitchFamily="66" charset="0"/>
              </a:rPr>
              <a:t>Patience</a:t>
            </a:r>
          </a:p>
        </p:txBody>
      </p:sp>
      <p:sp>
        <p:nvSpPr>
          <p:cNvPr id="3" name="Subtitle 2">
            <a:extLst>
              <a:ext uri="{FF2B5EF4-FFF2-40B4-BE49-F238E27FC236}">
                <a16:creationId xmlns:a16="http://schemas.microsoft.com/office/drawing/2014/main" id="{4CD1BB28-7854-41BD-BA51-E78372B9F0BB}"/>
              </a:ext>
            </a:extLst>
          </p:cNvPr>
          <p:cNvSpPr>
            <a:spLocks noGrp="1"/>
          </p:cNvSpPr>
          <p:nvPr>
            <p:ph type="subTitle" idx="1"/>
          </p:nvPr>
        </p:nvSpPr>
        <p:spPr>
          <a:xfrm>
            <a:off x="761999" y="3657603"/>
            <a:ext cx="5334001" cy="2303585"/>
          </a:xfrm>
        </p:spPr>
        <p:txBody>
          <a:bodyPr>
            <a:normAutofit/>
          </a:bodyPr>
          <a:lstStyle/>
          <a:p>
            <a:r>
              <a:rPr lang="en-US" sz="4800" i="1" dirty="0">
                <a:solidFill>
                  <a:srgbClr val="314668"/>
                </a:solidFill>
              </a:rPr>
              <a:t>“By your patience                                         possess your souls.”  </a:t>
            </a:r>
          </a:p>
          <a:p>
            <a:pPr algn="r"/>
            <a:r>
              <a:rPr lang="en-US" sz="3600" b="1" dirty="0">
                <a:solidFill>
                  <a:srgbClr val="314668"/>
                </a:solidFill>
              </a:rPr>
              <a:t>(Luke </a:t>
            </a:r>
            <a:r>
              <a:rPr lang="en-US" sz="4000" b="1" dirty="0">
                <a:solidFill>
                  <a:srgbClr val="314668"/>
                </a:solidFill>
              </a:rPr>
              <a:t>21:19</a:t>
            </a:r>
            <a:r>
              <a:rPr lang="en-US" sz="3600" b="1" dirty="0">
                <a:solidFill>
                  <a:srgbClr val="314668"/>
                </a:solidFill>
              </a:rPr>
              <a:t>)</a:t>
            </a:r>
          </a:p>
        </p:txBody>
      </p:sp>
      <p:pic>
        <p:nvPicPr>
          <p:cNvPr id="7" name="Picture 6" descr="A picture containing logo&#10;&#10;Description automatically generated">
            <a:extLst>
              <a:ext uri="{FF2B5EF4-FFF2-40B4-BE49-F238E27FC236}">
                <a16:creationId xmlns:a16="http://schemas.microsoft.com/office/drawing/2014/main" id="{F9BEBF92-9324-4F81-9E85-60243F6C6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435" y="1134211"/>
            <a:ext cx="3518129" cy="4730258"/>
          </a:xfrm>
          <a:prstGeom prst="rect">
            <a:avLst/>
          </a:prstGeom>
        </p:spPr>
      </p:pic>
    </p:spTree>
    <p:extLst>
      <p:ext uri="{BB962C8B-B14F-4D97-AF65-F5344CB8AC3E}">
        <p14:creationId xmlns:p14="http://schemas.microsoft.com/office/powerpoint/2010/main" val="2432106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917B-8B30-478D-85C8-6A99F2BBC03E}"/>
              </a:ext>
            </a:extLst>
          </p:cNvPr>
          <p:cNvSpPr>
            <a:spLocks noGrp="1"/>
          </p:cNvSpPr>
          <p:nvPr>
            <p:ph type="ctrTitle"/>
          </p:nvPr>
        </p:nvSpPr>
        <p:spPr>
          <a:xfrm>
            <a:off x="761999" y="609942"/>
            <a:ext cx="5818095" cy="2043612"/>
          </a:xfrm>
        </p:spPr>
        <p:txBody>
          <a:bodyPr>
            <a:normAutofit/>
          </a:bodyPr>
          <a:lstStyle/>
          <a:p>
            <a:r>
              <a:rPr lang="en-US" dirty="0">
                <a:solidFill>
                  <a:srgbClr val="314668"/>
                </a:solidFill>
                <a:latin typeface="Carter One" panose="03080802040405060005" pitchFamily="66" charset="0"/>
              </a:rPr>
              <a:t>Defining</a:t>
            </a:r>
            <a:br>
              <a:rPr lang="en-US" dirty="0">
                <a:solidFill>
                  <a:srgbClr val="314668"/>
                </a:solidFill>
                <a:latin typeface="Carter One" panose="03080802040405060005" pitchFamily="66" charset="0"/>
              </a:rPr>
            </a:br>
            <a:r>
              <a:rPr lang="en-US" sz="7200" dirty="0">
                <a:solidFill>
                  <a:srgbClr val="314668"/>
                </a:solidFill>
                <a:latin typeface="Carter One" panose="03080802040405060005" pitchFamily="66" charset="0"/>
              </a:rPr>
              <a:t>Patience</a:t>
            </a:r>
          </a:p>
        </p:txBody>
      </p:sp>
      <p:sp>
        <p:nvSpPr>
          <p:cNvPr id="3" name="Subtitle 2">
            <a:extLst>
              <a:ext uri="{FF2B5EF4-FFF2-40B4-BE49-F238E27FC236}">
                <a16:creationId xmlns:a16="http://schemas.microsoft.com/office/drawing/2014/main" id="{4CD1BB28-7854-41BD-BA51-E78372B9F0BB}"/>
              </a:ext>
            </a:extLst>
          </p:cNvPr>
          <p:cNvSpPr>
            <a:spLocks noGrp="1"/>
          </p:cNvSpPr>
          <p:nvPr>
            <p:ph type="subTitle" idx="1"/>
          </p:nvPr>
        </p:nvSpPr>
        <p:spPr>
          <a:xfrm>
            <a:off x="761999" y="2832847"/>
            <a:ext cx="5818095" cy="3235916"/>
          </a:xfrm>
        </p:spPr>
        <p:txBody>
          <a:bodyPr>
            <a:normAutofit/>
          </a:bodyPr>
          <a:lstStyle/>
          <a:p>
            <a:r>
              <a:rPr lang="en-US" sz="4800" b="1" dirty="0">
                <a:solidFill>
                  <a:srgbClr val="314668"/>
                </a:solidFill>
              </a:rPr>
              <a:t>(</a:t>
            </a:r>
            <a:r>
              <a:rPr lang="en-US" sz="4800" b="1" dirty="0" err="1">
                <a:solidFill>
                  <a:srgbClr val="314668"/>
                </a:solidFill>
              </a:rPr>
              <a:t>hupomonē</a:t>
            </a:r>
            <a:r>
              <a:rPr lang="en-US" sz="4800" b="1" dirty="0">
                <a:solidFill>
                  <a:srgbClr val="314668"/>
                </a:solidFill>
              </a:rPr>
              <a:t>)</a:t>
            </a:r>
          </a:p>
          <a:p>
            <a:r>
              <a:rPr lang="en-US" sz="4800" i="1" dirty="0">
                <a:solidFill>
                  <a:srgbClr val="314668"/>
                </a:solidFill>
              </a:rPr>
              <a:t>steadfastness, constancy, endurance</a:t>
            </a:r>
          </a:p>
          <a:p>
            <a:pPr algn="r"/>
            <a:r>
              <a:rPr lang="en-US" sz="4800" i="1" dirty="0">
                <a:solidFill>
                  <a:srgbClr val="314668"/>
                </a:solidFill>
              </a:rPr>
              <a:t>(Thayer)</a:t>
            </a:r>
          </a:p>
          <a:p>
            <a:pPr algn="r"/>
            <a:endParaRPr lang="en-US" sz="3600" b="1" dirty="0">
              <a:solidFill>
                <a:srgbClr val="314668"/>
              </a:solidFill>
            </a:endParaRPr>
          </a:p>
        </p:txBody>
      </p:sp>
      <p:pic>
        <p:nvPicPr>
          <p:cNvPr id="7" name="Picture 6" descr="A picture containing logo&#10;&#10;Description automatically generated">
            <a:extLst>
              <a:ext uri="{FF2B5EF4-FFF2-40B4-BE49-F238E27FC236}">
                <a16:creationId xmlns:a16="http://schemas.microsoft.com/office/drawing/2014/main" id="{F9BEBF92-9324-4F81-9E85-60243F6C6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435" y="1134211"/>
            <a:ext cx="3518129" cy="4730258"/>
          </a:xfrm>
          <a:prstGeom prst="rect">
            <a:avLst/>
          </a:prstGeom>
        </p:spPr>
      </p:pic>
    </p:spTree>
    <p:extLst>
      <p:ext uri="{BB962C8B-B14F-4D97-AF65-F5344CB8AC3E}">
        <p14:creationId xmlns:p14="http://schemas.microsoft.com/office/powerpoint/2010/main" val="18000935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D1BB28-7854-41BD-BA51-E78372B9F0BB}"/>
              </a:ext>
            </a:extLst>
          </p:cNvPr>
          <p:cNvSpPr>
            <a:spLocks noGrp="1"/>
          </p:cNvSpPr>
          <p:nvPr>
            <p:ph type="subTitle" idx="1"/>
          </p:nvPr>
        </p:nvSpPr>
        <p:spPr>
          <a:xfrm>
            <a:off x="770965" y="519956"/>
            <a:ext cx="10578353" cy="5898776"/>
          </a:xfrm>
        </p:spPr>
        <p:txBody>
          <a:bodyPr>
            <a:normAutofit/>
          </a:bodyPr>
          <a:lstStyle/>
          <a:p>
            <a:pPr algn="l"/>
            <a:r>
              <a:rPr lang="en-US" sz="4800" b="1" dirty="0">
                <a:solidFill>
                  <a:srgbClr val="314668"/>
                </a:solidFill>
              </a:rPr>
              <a:t>Patience is a virtue</a:t>
            </a:r>
          </a:p>
          <a:p>
            <a:pPr lvl="2" algn="l"/>
            <a:r>
              <a:rPr lang="en-US" sz="4400" b="1" dirty="0">
                <a:solidFill>
                  <a:srgbClr val="314668"/>
                </a:solidFill>
              </a:rPr>
              <a:t>(2 Peter 1:5-11)</a:t>
            </a:r>
          </a:p>
          <a:p>
            <a:pPr algn="l"/>
            <a:r>
              <a:rPr lang="en-US" sz="4800" b="1" dirty="0">
                <a:solidFill>
                  <a:srgbClr val="314668"/>
                </a:solidFill>
              </a:rPr>
              <a:t>Patience comes through trials</a:t>
            </a:r>
          </a:p>
          <a:p>
            <a:pPr lvl="2" algn="l"/>
            <a:r>
              <a:rPr lang="en-US" sz="4400" b="1" dirty="0">
                <a:solidFill>
                  <a:srgbClr val="314668"/>
                </a:solidFill>
              </a:rPr>
              <a:t>(James 1:2-4)</a:t>
            </a:r>
          </a:p>
          <a:p>
            <a:pPr algn="l"/>
            <a:r>
              <a:rPr lang="en-US" sz="4800" b="1" dirty="0">
                <a:solidFill>
                  <a:srgbClr val="314668"/>
                </a:solidFill>
              </a:rPr>
              <a:t>Patience is not the same as insensitivity</a:t>
            </a:r>
          </a:p>
          <a:p>
            <a:pPr lvl="2" algn="l"/>
            <a:r>
              <a:rPr lang="en-US" sz="4400" b="1" dirty="0">
                <a:solidFill>
                  <a:srgbClr val="314668"/>
                </a:solidFill>
              </a:rPr>
              <a:t>(1 Peter 2:20)</a:t>
            </a:r>
          </a:p>
          <a:p>
            <a:pPr algn="l"/>
            <a:r>
              <a:rPr lang="en-US" sz="4800" b="1" dirty="0">
                <a:solidFill>
                  <a:srgbClr val="314668"/>
                </a:solidFill>
              </a:rPr>
              <a:t>Patience fights natural instinct</a:t>
            </a:r>
          </a:p>
          <a:p>
            <a:pPr lvl="2" algn="l"/>
            <a:r>
              <a:rPr lang="en-US" sz="4400" b="1" dirty="0">
                <a:solidFill>
                  <a:srgbClr val="314668"/>
                </a:solidFill>
              </a:rPr>
              <a:t>(1 Peter 2:21-25)</a:t>
            </a:r>
          </a:p>
          <a:p>
            <a:pPr algn="r"/>
            <a:endParaRPr lang="en-US" sz="3600" b="1" dirty="0">
              <a:solidFill>
                <a:srgbClr val="314668"/>
              </a:solidFill>
            </a:endParaRPr>
          </a:p>
        </p:txBody>
      </p:sp>
      <p:pic>
        <p:nvPicPr>
          <p:cNvPr id="7" name="Picture 6" descr="A picture containing logo&#10;&#10;Description automatically generated">
            <a:extLst>
              <a:ext uri="{FF2B5EF4-FFF2-40B4-BE49-F238E27FC236}">
                <a16:creationId xmlns:a16="http://schemas.microsoft.com/office/drawing/2014/main" id="{F9BEBF92-9324-4F81-9E85-60243F6C6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049" y="824754"/>
            <a:ext cx="1773555" cy="2384612"/>
          </a:xfrm>
          <a:prstGeom prst="rect">
            <a:avLst/>
          </a:prstGeom>
        </p:spPr>
      </p:pic>
    </p:spTree>
    <p:extLst>
      <p:ext uri="{BB962C8B-B14F-4D97-AF65-F5344CB8AC3E}">
        <p14:creationId xmlns:p14="http://schemas.microsoft.com/office/powerpoint/2010/main" val="12317600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917B-8B30-478D-85C8-6A99F2BBC03E}"/>
              </a:ext>
            </a:extLst>
          </p:cNvPr>
          <p:cNvSpPr>
            <a:spLocks noGrp="1"/>
          </p:cNvSpPr>
          <p:nvPr>
            <p:ph type="ctrTitle"/>
          </p:nvPr>
        </p:nvSpPr>
        <p:spPr>
          <a:xfrm>
            <a:off x="761999" y="609942"/>
            <a:ext cx="5818095" cy="2043612"/>
          </a:xfrm>
        </p:spPr>
        <p:txBody>
          <a:bodyPr>
            <a:normAutofit/>
          </a:bodyPr>
          <a:lstStyle/>
          <a:p>
            <a:r>
              <a:rPr lang="en-US" dirty="0">
                <a:solidFill>
                  <a:srgbClr val="314668"/>
                </a:solidFill>
                <a:latin typeface="Carter One" panose="03080802040405060005" pitchFamily="66" charset="0"/>
              </a:rPr>
              <a:t>This is our </a:t>
            </a:r>
            <a:r>
              <a:rPr lang="en-US" sz="7200" dirty="0">
                <a:solidFill>
                  <a:srgbClr val="314668"/>
                </a:solidFill>
                <a:latin typeface="Carter One" panose="03080802040405060005" pitchFamily="66" charset="0"/>
              </a:rPr>
              <a:t>Challenge</a:t>
            </a:r>
          </a:p>
        </p:txBody>
      </p:sp>
      <p:sp>
        <p:nvSpPr>
          <p:cNvPr id="3" name="Subtitle 2">
            <a:extLst>
              <a:ext uri="{FF2B5EF4-FFF2-40B4-BE49-F238E27FC236}">
                <a16:creationId xmlns:a16="http://schemas.microsoft.com/office/drawing/2014/main" id="{4CD1BB28-7854-41BD-BA51-E78372B9F0BB}"/>
              </a:ext>
            </a:extLst>
          </p:cNvPr>
          <p:cNvSpPr>
            <a:spLocks noGrp="1"/>
          </p:cNvSpPr>
          <p:nvPr>
            <p:ph type="subTitle" idx="1"/>
          </p:nvPr>
        </p:nvSpPr>
        <p:spPr>
          <a:xfrm>
            <a:off x="761999" y="3012141"/>
            <a:ext cx="5818095" cy="3235916"/>
          </a:xfrm>
        </p:spPr>
        <p:txBody>
          <a:bodyPr>
            <a:normAutofit/>
          </a:bodyPr>
          <a:lstStyle/>
          <a:p>
            <a:r>
              <a:rPr lang="en-US" sz="4800" i="1" dirty="0">
                <a:solidFill>
                  <a:srgbClr val="314668"/>
                </a:solidFill>
              </a:rPr>
              <a:t>Romans 2:7</a:t>
            </a:r>
          </a:p>
          <a:p>
            <a:endParaRPr lang="en-US" sz="4800" i="1" dirty="0">
              <a:solidFill>
                <a:srgbClr val="314668"/>
              </a:solidFill>
            </a:endParaRPr>
          </a:p>
          <a:p>
            <a:r>
              <a:rPr lang="en-US" sz="4800" i="1" dirty="0">
                <a:solidFill>
                  <a:srgbClr val="314668"/>
                </a:solidFill>
              </a:rPr>
              <a:t>“By your patience                                         possess your souls.”  </a:t>
            </a:r>
          </a:p>
          <a:p>
            <a:pPr algn="r"/>
            <a:endParaRPr lang="en-US" sz="3600" b="1" dirty="0">
              <a:solidFill>
                <a:srgbClr val="314668"/>
              </a:solidFill>
            </a:endParaRPr>
          </a:p>
        </p:txBody>
      </p:sp>
      <p:pic>
        <p:nvPicPr>
          <p:cNvPr id="7" name="Picture 6" descr="A picture containing logo&#10;&#10;Description automatically generated">
            <a:extLst>
              <a:ext uri="{FF2B5EF4-FFF2-40B4-BE49-F238E27FC236}">
                <a16:creationId xmlns:a16="http://schemas.microsoft.com/office/drawing/2014/main" id="{F9BEBF92-9324-4F81-9E85-60243F6C6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435" y="1134211"/>
            <a:ext cx="3518129" cy="4730258"/>
          </a:xfrm>
          <a:prstGeom prst="rect">
            <a:avLst/>
          </a:prstGeom>
        </p:spPr>
      </p:pic>
    </p:spTree>
    <p:extLst>
      <p:ext uri="{BB962C8B-B14F-4D97-AF65-F5344CB8AC3E}">
        <p14:creationId xmlns:p14="http://schemas.microsoft.com/office/powerpoint/2010/main" val="9982137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1329</Words>
  <Application>Microsoft Office PowerPoint</Application>
  <PresentationFormat>Widescreen</PresentationFormat>
  <Paragraphs>72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 Light</vt:lpstr>
      <vt:lpstr>Calibri</vt:lpstr>
      <vt:lpstr>Arial</vt:lpstr>
      <vt:lpstr>Carter One</vt:lpstr>
      <vt:lpstr>Office Theme</vt:lpstr>
      <vt:lpstr>The Need for Patience</vt:lpstr>
      <vt:lpstr>Defining Patience</vt:lpstr>
      <vt:lpstr>PowerPoint Presentation</vt:lpstr>
      <vt:lpstr>This is our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for Patience</dc:title>
  <dc:creator>Stan Cox</dc:creator>
  <cp:lastModifiedBy>Stan Cox</cp:lastModifiedBy>
  <cp:revision>2</cp:revision>
  <cp:lastPrinted>2021-02-07T04:58:23Z</cp:lastPrinted>
  <dcterms:created xsi:type="dcterms:W3CDTF">2021-02-04T22:33:25Z</dcterms:created>
  <dcterms:modified xsi:type="dcterms:W3CDTF">2021-02-12T21:11:01Z</dcterms:modified>
</cp:coreProperties>
</file>