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Viner Hand ITC" panose="03070502030502020203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A701F-0667-49B4-B575-899AC7B5C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792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Viner Hand ITC" panose="03070502030502020203" pitchFamily="66" charset="0"/>
              </a:rPr>
              <a:t>The Older Son</a:t>
            </a:r>
          </a:p>
          <a:p>
            <a:r>
              <a:rPr lang="en-US" dirty="0"/>
              <a:t>(Luke 15:25-32)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995D6-BA73-460B-AAEB-8F97005D2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17, 2019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E7D7F-32F8-4C1C-86A5-31C12E0E41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2693F-BD16-4D68-85A4-71EAD986C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11CCBAF9-313B-4C29-B474-749810BC9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2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0C5A-FA19-4FB0-814F-E04852FA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ED798-B19E-47B6-B662-459A69A2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70E0-9E3F-4A28-B702-8466F899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CA42-636F-4FF2-A615-3EA44D87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4B303-134F-4C8F-A366-286A9529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6CCE-AFDE-436A-8F5E-87ABE1D5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D84CC-54B1-48E4-81A2-B8C3FA658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0EA4-665D-42E5-BD0B-93A60B53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F3E76-5165-46D3-A397-B4D40732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0189B-6620-4A35-87CE-9FD711E2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2690-0FC3-47B5-8B6D-13683C7F4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4EC13-F086-4589-93C2-671200A81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B233-26DF-47CE-9532-185427DC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EAD1-0D7A-4AB5-8AC5-7E34EB9F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5B69-5F4B-4C7D-A497-2FB88942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50B-6774-43B4-91D0-51274FAD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EB55-F897-463B-B2B4-2D26BA1D2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7C20-D670-46B8-AB35-EBA04447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1435-295C-4E93-8B36-BF9686F1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B552E-825F-4E18-9877-13AF5162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15BC-3C1E-4E72-A650-0B6F96E4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0C167-345B-41EE-AFCF-661025CD2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4B3A2-96A3-41B2-B91A-E5BA724C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4719-B130-4FFF-8AF5-341C5CF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DE31-2A9A-49A9-A038-6F207DB1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2A43-AA7F-4C7E-B593-37A6354E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1B5D-B282-461E-947F-BE0890D78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F4EB3-5DEB-4B49-BD3D-A8BD5BE05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A74B9-B202-4282-B8C1-2A89BA1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CD26D-95B3-47B1-8D2C-A0F3DD58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BEC41-645A-40C3-B0F8-A10D5DA5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6435-B4D6-4520-8B3F-B121ECBD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EE04F-550F-456F-85B6-AD884AE4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8F8C0-4943-4A81-81B1-8D2FF5B19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0F581-98E7-4275-90F5-609F5DEAA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E8347-49CC-49AC-81AC-0259297C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249FB-1847-49EA-AAFE-A7226075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DEA9B-BDFC-46A5-BA30-7F74C61E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A9CA0-84BE-4451-8404-EB00B88F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2B5B-A2BF-4060-B921-58EEEF78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1C125-6165-42B7-AE77-76982F95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8DA63-F39D-4062-A77E-F7BFC9B1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75104-45DC-42A5-983C-BF79C5E4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3F25A-D241-49F8-9F3A-0E6E33CD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16394-A15E-41F3-B2E4-9855EC4D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8218A-6D63-45F2-9F8E-5C89FF16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765B-2712-40A6-9B03-45BA7AD8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8AB6-D1A9-4985-877F-7D6940CC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DBD2E-63C6-45E5-AA08-26315D69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82A58-82B5-4E2F-94AC-195DB4E6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D22D-AC9C-41C7-A5C8-ED97AFF4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98811-EA00-4CFD-AB0B-8D14A20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DD2D-C7BD-4350-B983-6FDFD60A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41706-A771-401F-9F84-BADB75325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1F242-7E90-48BB-88B0-07A5F942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8CCA-E9DC-4DD9-9729-8471D463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0ADA8-D85F-4864-83A9-558967A9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7D78A-852B-431A-8DF3-D974055C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5000" contrast="-15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5D7DB-669F-4777-93BE-0BCEA57E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3B1ED-E158-4026-B743-DCB504E7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89AB-77C1-4E24-8190-C0E05F85B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11AA8-C3EE-4A0D-92E8-A809D15E8B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8B5C-7C9E-4206-A370-57B50C2A1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DCBB-7B9E-400F-8E74-856D8728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3B17-1CBB-4856-90E4-C7AFFBC4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A9BD-02EF-428F-A356-8F8D5FCCB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125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Viner Hand ITC" panose="03070502030502020203" pitchFamily="66" charset="0"/>
              </a:rPr>
              <a:t>The Older 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E1F05-E815-482A-AA63-6888A8763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Luke 15:25-32</a:t>
            </a:r>
          </a:p>
        </p:txBody>
      </p:sp>
    </p:spTree>
    <p:extLst>
      <p:ext uri="{BB962C8B-B14F-4D97-AF65-F5344CB8AC3E}">
        <p14:creationId xmlns:p14="http://schemas.microsoft.com/office/powerpoint/2010/main" val="4629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A9BD-02EF-428F-A356-8F8D5FCCB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12057"/>
            <a:ext cx="9144000" cy="10323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iner Hand ITC" panose="03070502030502020203" pitchFamily="66" charset="0"/>
              </a:rPr>
              <a:t>The Older 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E1F05-E815-482A-AA63-6888A876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19" y="1995948"/>
            <a:ext cx="11021961" cy="3733800"/>
          </a:xfrm>
        </p:spPr>
        <p:txBody>
          <a:bodyPr>
            <a:normAutofit/>
          </a:bodyPr>
          <a:lstStyle/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</a:rPr>
              <a:t>He was angry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(28)</a:t>
            </a:r>
          </a:p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</a:rPr>
              <a:t>He was self-righteous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(29)</a:t>
            </a:r>
          </a:p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</a:rPr>
              <a:t>He was self-centered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(29)</a:t>
            </a:r>
          </a:p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</a:rPr>
              <a:t>He was filled with contempt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(30)</a:t>
            </a:r>
          </a:p>
        </p:txBody>
      </p:sp>
    </p:spTree>
    <p:extLst>
      <p:ext uri="{BB962C8B-B14F-4D97-AF65-F5344CB8AC3E}">
        <p14:creationId xmlns:p14="http://schemas.microsoft.com/office/powerpoint/2010/main" val="183420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A9BD-02EF-428F-A356-8F8D5FCCB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018" y="442453"/>
            <a:ext cx="11021961" cy="120199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iner Hand ITC" panose="03070502030502020203" pitchFamily="66" charset="0"/>
              </a:rPr>
              <a:t>The Older Son caused suffering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E1F05-E815-482A-AA63-6888A876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12" y="1740311"/>
            <a:ext cx="9935496" cy="4675236"/>
          </a:xfrm>
        </p:spPr>
        <p:txBody>
          <a:bodyPr>
            <a:normAutofit/>
          </a:bodyPr>
          <a:lstStyle/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He sinned against his brother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He sinned against his father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8975" indent="-688975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His selfishness made him miserable </a:t>
            </a: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  <a:p>
            <a:pPr algn="l"/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“He who says he is in the light, and hates his brother, is in darkness until now.</a:t>
            </a:r>
          </a:p>
          <a:p>
            <a:pPr algn="r"/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(1 John 2:9)</a:t>
            </a:r>
          </a:p>
          <a:p>
            <a:pPr algn="l"/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Viner Hand ITC</vt:lpstr>
      <vt:lpstr>Calibri Light</vt:lpstr>
      <vt:lpstr>Office Theme</vt:lpstr>
      <vt:lpstr>The Older Son</vt:lpstr>
      <vt:lpstr>The Older Son</vt:lpstr>
      <vt:lpstr>The Older Son caused suffering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Older Son</dc:title>
  <dc:creator>Stan Cox</dc:creator>
  <cp:lastModifiedBy>Stan Cox</cp:lastModifiedBy>
  <cp:revision>4</cp:revision>
  <dcterms:created xsi:type="dcterms:W3CDTF">2019-03-17T18:59:21Z</dcterms:created>
  <dcterms:modified xsi:type="dcterms:W3CDTF">2019-03-17T19:19:29Z</dcterms:modified>
</cp:coreProperties>
</file>