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A2659-B950-483A-94BC-1F27A2D0485D}" v="26" dt="2024-05-09T04:44:59.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619" autoAdjust="0"/>
  </p:normalViewPr>
  <p:slideViewPr>
    <p:cSldViewPr snapToGrid="0">
      <p:cViewPr varScale="1">
        <p:scale>
          <a:sx n="47" d="100"/>
          <a:sy n="47" d="100"/>
        </p:scale>
        <p:origin x="1987"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61A2659-B950-483A-94BC-1F27A2D0485D}"/>
    <pc:docChg chg="undo custSel addSld delSld modSld modHandout">
      <pc:chgData name="Stan Cox" userId="9376f276357bfffd" providerId="LiveId" clId="{D61A2659-B950-483A-94BC-1F27A2D0485D}" dt="2024-05-09T04:46:42.053" v="884" actId="20577"/>
      <pc:docMkLst>
        <pc:docMk/>
      </pc:docMkLst>
      <pc:sldChg chg="addSp delSp modSp mod modTransition modNotesTx">
        <pc:chgData name="Stan Cox" userId="9376f276357bfffd" providerId="LiveId" clId="{D61A2659-B950-483A-94BC-1F27A2D0485D}" dt="2024-05-09T04:44:13.532" v="748" actId="207"/>
        <pc:sldMkLst>
          <pc:docMk/>
          <pc:sldMk cId="1508461967" sldId="256"/>
        </pc:sldMkLst>
        <pc:spChg chg="mod">
          <ac:chgData name="Stan Cox" userId="9376f276357bfffd" providerId="LiveId" clId="{D61A2659-B950-483A-94BC-1F27A2D0485D}" dt="2024-05-09T03:57:02.848" v="296" actId="207"/>
          <ac:spMkLst>
            <pc:docMk/>
            <pc:sldMk cId="1508461967" sldId="256"/>
            <ac:spMk id="2" creationId="{855EB79A-CEFA-4C23-A290-B91A5A483264}"/>
          </ac:spMkLst>
        </pc:spChg>
        <pc:spChg chg="mod">
          <ac:chgData name="Stan Cox" userId="9376f276357bfffd" providerId="LiveId" clId="{D61A2659-B950-483A-94BC-1F27A2D0485D}" dt="2024-05-08T16:48:50.795" v="260" actId="114"/>
          <ac:spMkLst>
            <pc:docMk/>
            <pc:sldMk cId="1508461967" sldId="256"/>
            <ac:spMk id="4" creationId="{BD9F6B0F-6B65-CD2C-C5E2-77EC80735021}"/>
          </ac:spMkLst>
        </pc:spChg>
        <pc:spChg chg="add del">
          <ac:chgData name="Stan Cox" userId="9376f276357bfffd" providerId="LiveId" clId="{D61A2659-B950-483A-94BC-1F27A2D0485D}" dt="2024-05-09T04:38:33.673" v="599" actId="22"/>
          <ac:spMkLst>
            <pc:docMk/>
            <pc:sldMk cId="1508461967" sldId="256"/>
            <ac:spMk id="6" creationId="{6EAB18A5-94EA-1FD4-6D90-B2834EABDC56}"/>
          </ac:spMkLst>
        </pc:spChg>
      </pc:sldChg>
      <pc:sldChg chg="delSp modSp add mod modTransition modAnim modNotesTx">
        <pc:chgData name="Stan Cox" userId="9376f276357bfffd" providerId="LiveId" clId="{D61A2659-B950-483A-94BC-1F27A2D0485D}" dt="2024-05-09T04:44:35.434" v="749"/>
        <pc:sldMkLst>
          <pc:docMk/>
          <pc:sldMk cId="74608036" sldId="257"/>
        </pc:sldMkLst>
        <pc:spChg chg="mod">
          <ac:chgData name="Stan Cox" userId="9376f276357bfffd" providerId="LiveId" clId="{D61A2659-B950-483A-94BC-1F27A2D0485D}" dt="2024-05-09T03:57:11.030" v="297" actId="207"/>
          <ac:spMkLst>
            <pc:docMk/>
            <pc:sldMk cId="74608036" sldId="257"/>
            <ac:spMk id="2" creationId="{855EB79A-CEFA-4C23-A290-B91A5A483264}"/>
          </ac:spMkLst>
        </pc:spChg>
        <pc:spChg chg="mod">
          <ac:chgData name="Stan Cox" userId="9376f276357bfffd" providerId="LiveId" clId="{D61A2659-B950-483A-94BC-1F27A2D0485D}" dt="2024-05-09T04:34:23.278" v="590" actId="20577"/>
          <ac:spMkLst>
            <pc:docMk/>
            <pc:sldMk cId="74608036" sldId="257"/>
            <ac:spMk id="3" creationId="{92AD2DB7-0B2F-62DD-5C63-F44003274800}"/>
          </ac:spMkLst>
        </pc:spChg>
        <pc:spChg chg="del">
          <ac:chgData name="Stan Cox" userId="9376f276357bfffd" providerId="LiveId" clId="{D61A2659-B950-483A-94BC-1F27A2D0485D}" dt="2024-05-08T16:21:00.374" v="10" actId="478"/>
          <ac:spMkLst>
            <pc:docMk/>
            <pc:sldMk cId="74608036" sldId="257"/>
            <ac:spMk id="4" creationId="{BD9F6B0F-6B65-CD2C-C5E2-77EC80735021}"/>
          </ac:spMkLst>
        </pc:spChg>
      </pc:sldChg>
      <pc:sldChg chg="add del setBg">
        <pc:chgData name="Stan Cox" userId="9376f276357bfffd" providerId="LiveId" clId="{D61A2659-B950-483A-94BC-1F27A2D0485D}" dt="2024-05-08T16:20:38.116" v="1"/>
        <pc:sldMkLst>
          <pc:docMk/>
          <pc:sldMk cId="2811215550" sldId="257"/>
        </pc:sldMkLst>
      </pc:sldChg>
      <pc:sldChg chg="add del setBg">
        <pc:chgData name="Stan Cox" userId="9376f276357bfffd" providerId="LiveId" clId="{D61A2659-B950-483A-94BC-1F27A2D0485D}" dt="2024-05-09T04:38:41.453" v="601"/>
        <pc:sldMkLst>
          <pc:docMk/>
          <pc:sldMk cId="1109779558" sldId="258"/>
        </pc:sldMkLst>
      </pc:sldChg>
      <pc:sldChg chg="delSp modSp add mod setBg modNotesTx">
        <pc:chgData name="Stan Cox" userId="9376f276357bfffd" providerId="LiveId" clId="{D61A2659-B950-483A-94BC-1F27A2D0485D}" dt="2024-05-09T04:45:01.868" v="750"/>
        <pc:sldMkLst>
          <pc:docMk/>
          <pc:sldMk cId="3462990974" sldId="258"/>
        </pc:sldMkLst>
        <pc:spChg chg="mod">
          <ac:chgData name="Stan Cox" userId="9376f276357bfffd" providerId="LiveId" clId="{D61A2659-B950-483A-94BC-1F27A2D0485D}" dt="2024-05-09T04:39:35.452" v="631" actId="1038"/>
          <ac:spMkLst>
            <pc:docMk/>
            <pc:sldMk cId="3462990974" sldId="258"/>
            <ac:spMk id="2" creationId="{855EB79A-CEFA-4C23-A290-B91A5A483264}"/>
          </ac:spMkLst>
        </pc:spChg>
        <pc:spChg chg="mod">
          <ac:chgData name="Stan Cox" userId="9376f276357bfffd" providerId="LiveId" clId="{D61A2659-B950-483A-94BC-1F27A2D0485D}" dt="2024-05-09T04:42:54.495" v="745" actId="207"/>
          <ac:spMkLst>
            <pc:docMk/>
            <pc:sldMk cId="3462990974" sldId="258"/>
            <ac:spMk id="3" creationId="{92AD2DB7-0B2F-62DD-5C63-F44003274800}"/>
          </ac:spMkLst>
        </pc:spChg>
        <pc:spChg chg="del">
          <ac:chgData name="Stan Cox" userId="9376f276357bfffd" providerId="LiveId" clId="{D61A2659-B950-483A-94BC-1F27A2D0485D}" dt="2024-05-09T04:39:04.283" v="618" actId="478"/>
          <ac:spMkLst>
            <pc:docMk/>
            <pc:sldMk cId="3462990974" sldId="258"/>
            <ac:spMk id="4" creationId="{BD9F6B0F-6B65-CD2C-C5E2-77EC807350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769A8-E29E-1EA4-D585-BD39DBC4BBD6}"/>
              </a:ext>
            </a:extLst>
          </p:cNvPr>
          <p:cNvSpPr>
            <a:spLocks noGrp="1"/>
          </p:cNvSpPr>
          <p:nvPr>
            <p:ph type="hdr" sz="quarter"/>
          </p:nvPr>
        </p:nvSpPr>
        <p:spPr>
          <a:xfrm>
            <a:off x="0" y="0"/>
            <a:ext cx="3429000" cy="863600"/>
          </a:xfrm>
          <a:prstGeom prst="rect">
            <a:avLst/>
          </a:prstGeom>
        </p:spPr>
        <p:txBody>
          <a:bodyPr vert="horz" lIns="91440" tIns="45720" rIns="91440" bIns="45720" rtlCol="0"/>
          <a:lstStyle>
            <a:lvl1pPr algn="l">
              <a:defRPr sz="1200"/>
            </a:lvl1pPr>
          </a:lstStyle>
          <a:p>
            <a:r>
              <a:rPr lang="en-US" sz="2400" dirty="0">
                <a:latin typeface="Boucherie Block" panose="02000506000000020004" pitchFamily="2" charset="0"/>
              </a:rPr>
              <a:t>The One Question</a:t>
            </a:r>
          </a:p>
          <a:p>
            <a:r>
              <a:rPr lang="en-US" sz="1400" dirty="0"/>
              <a:t>Mark 11:27-33</a:t>
            </a:r>
          </a:p>
        </p:txBody>
      </p:sp>
      <p:sp>
        <p:nvSpPr>
          <p:cNvPr id="3" name="Date Placeholder 2">
            <a:extLst>
              <a:ext uri="{FF2B5EF4-FFF2-40B4-BE49-F238E27FC236}">
                <a16:creationId xmlns:a16="http://schemas.microsoft.com/office/drawing/2014/main" id="{6E4C30C8-DE2E-045F-7A0D-486B8BD7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12, 2024 @ 9am</a:t>
            </a:r>
          </a:p>
        </p:txBody>
      </p:sp>
      <p:sp>
        <p:nvSpPr>
          <p:cNvPr id="4" name="Footer Placeholder 3">
            <a:extLst>
              <a:ext uri="{FF2B5EF4-FFF2-40B4-BE49-F238E27FC236}">
                <a16:creationId xmlns:a16="http://schemas.microsoft.com/office/drawing/2014/main" id="{E851D7F7-243C-784F-9D4F-C0037299F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BAC5DB4-31DB-51DF-7751-89CF72360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5E9EB035-1218-408F-9C9A-35D6D687DD7C}" type="slidenum">
              <a:rPr lang="en-US" smtClean="0"/>
              <a:t>‹#›</a:t>
            </a:fld>
            <a:endParaRPr lang="en-US" dirty="0"/>
          </a:p>
        </p:txBody>
      </p:sp>
    </p:spTree>
    <p:extLst>
      <p:ext uri="{BB962C8B-B14F-4D97-AF65-F5344CB8AC3E}">
        <p14:creationId xmlns:p14="http://schemas.microsoft.com/office/powerpoint/2010/main" val="922780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A019B-2331-4E31-8672-49FA6F7A4E89}"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A654F-AF28-4A98-B92C-6BC9CDB02A30}" type="slidenum">
              <a:rPr lang="en-US" smtClean="0"/>
              <a:t>‹#›</a:t>
            </a:fld>
            <a:endParaRPr lang="en-US"/>
          </a:p>
        </p:txBody>
      </p:sp>
    </p:spTree>
    <p:extLst>
      <p:ext uri="{BB962C8B-B14F-4D97-AF65-F5344CB8AC3E}">
        <p14:creationId xmlns:p14="http://schemas.microsoft.com/office/powerpoint/2010/main" val="156459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Calibri" panose="020F0502020204030204" pitchFamily="34" charset="0"/>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The Occasion of this conversation with the leaders of the Jews came after Jesus' triumphant entry into Jerusalem just a few days previous.</a:t>
            </a:r>
          </a:p>
          <a:p>
            <a:pPr marR="0" lvl="1" algn="l" rtl="0">
              <a:buSzPts val="220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In the interim</a:t>
            </a:r>
          </a:p>
          <a:p>
            <a:pPr marR="0" lvl="2"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Jesus had cursed a fig tree, which withered overnight teaching faith to his disciples (11:12-14, 20-26)</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Jesus had cleansed the temple of profiteers, angering this same group of Jewish leaders (11:15-19)</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This inflamed the hatred and fear that the Sanhedrin had for Jesus, as the Triumphant entry showed Him to be a favorite of the people</a:t>
            </a:r>
          </a:p>
          <a:p>
            <a:pPr marR="0" algn="l" rtl="0"/>
            <a:r>
              <a:rPr lang="en-US" sz="1200" b="1" i="0" u="none" strike="noStrike" baseline="0" dirty="0">
                <a:solidFill>
                  <a:schemeClr val="tx1"/>
                </a:solidFill>
                <a:latin typeface="Calibri" panose="020F0502020204030204" pitchFamily="34" charset="0"/>
              </a:rPr>
              <a:t>(11:18) READ</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This discussion took place only a couple of days the before His betrayal, which led to his death on the cross</a:t>
            </a: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We are familiar with the animosity of the Jewish leaders, both to Jesus, and His forerunner John the Baptist, who was earlier beheaded by Herod (Matthew 14; Mark 6)</a:t>
            </a: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It is important that we note the influence that John the Baptist had in his ministry</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His preaching was effective, leading to many baptisms</a:t>
            </a:r>
          </a:p>
          <a:p>
            <a:pPr marR="0" algn="l" rtl="0"/>
            <a:r>
              <a:rPr lang="en-US" sz="1200" b="1" i="0" u="none" strike="noStrike" baseline="0" dirty="0">
                <a:solidFill>
                  <a:schemeClr val="tx1"/>
                </a:solidFill>
                <a:latin typeface="Calibri" panose="020F0502020204030204" pitchFamily="34" charset="0"/>
              </a:rPr>
              <a:t>Matthew 3:5-6 </a:t>
            </a:r>
            <a:r>
              <a:rPr lang="en-US" sz="1200" b="0" i="1" u="none" strike="noStrike" baseline="0" dirty="0">
                <a:solidFill>
                  <a:schemeClr val="tx1"/>
                </a:solidFill>
                <a:latin typeface="Calibri" panose="020F0502020204030204" pitchFamily="34" charset="0"/>
              </a:rPr>
              <a:t> Then Jerusalem, all Judea, and all the region around the Jordan went out to him  (6)  and were baptized by him in the Jordan, confessing their sins.</a:t>
            </a:r>
            <a:endParaRPr lang="en-US" sz="1200" b="0" i="0" u="none" strike="noStrike" baseline="0" dirty="0">
              <a:solidFill>
                <a:schemeClr val="tx1"/>
              </a:solidFill>
              <a:latin typeface="Calibri" panose="020F0502020204030204" pitchFamily="34" charset="0"/>
            </a:endParaRP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His style was provocative, angering the influential Jews</a:t>
            </a:r>
          </a:p>
          <a:p>
            <a:pPr marR="0" algn="l" rtl="0"/>
            <a:r>
              <a:rPr lang="en-US" sz="1200" b="1" i="0" u="none" strike="noStrike" baseline="0" dirty="0">
                <a:solidFill>
                  <a:schemeClr val="tx1"/>
                </a:solidFill>
                <a:latin typeface="Calibri" panose="020F0502020204030204" pitchFamily="34" charset="0"/>
              </a:rPr>
              <a:t>Matthew 3:7-10  </a:t>
            </a:r>
            <a:r>
              <a:rPr lang="en-US" sz="1200" b="0" i="1" u="none" strike="noStrike" baseline="0" dirty="0">
                <a:solidFill>
                  <a:schemeClr val="tx1"/>
                </a:solidFill>
                <a:latin typeface="Calibri" panose="020F0502020204030204" pitchFamily="34" charset="0"/>
              </a:rPr>
              <a:t>But when he saw many of the Pharisees and Sadducees coming to his baptism, he said to them, "Brood of vipers! Who warned you to flee from the wrath to come?  (8)  Therefore bear fruits worthy of repentance,  (9)  and do not think to say to yourselves, 'We have Abraham as our father.' For I say to you that God is able to raise up children to Abraham from these stones.  (10)  And even now the ax is laid to the root of the trees. Therefore every tree which does not bear good fruit is cut down and thrown into the fire.</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According to our text, John's influence was still strong among the people, who considered John to be a prophet (cf. 32)</a:t>
            </a:r>
          </a:p>
        </p:txBody>
      </p:sp>
      <p:sp>
        <p:nvSpPr>
          <p:cNvPr id="4" name="Slide Number Placeholder 3"/>
          <p:cNvSpPr>
            <a:spLocks noGrp="1"/>
          </p:cNvSpPr>
          <p:nvPr>
            <p:ph type="sldNum" sz="quarter" idx="5"/>
          </p:nvPr>
        </p:nvSpPr>
        <p:spPr/>
        <p:txBody>
          <a:bodyPr/>
          <a:lstStyle/>
          <a:p>
            <a:fld id="{E45A654F-AF28-4A98-B92C-6BC9CDB02A30}" type="slidenum">
              <a:rPr lang="en-US" smtClean="0"/>
              <a:t>1</a:t>
            </a:fld>
            <a:endParaRPr lang="en-US"/>
          </a:p>
        </p:txBody>
      </p:sp>
    </p:spTree>
    <p:extLst>
      <p:ext uri="{BB962C8B-B14F-4D97-AF65-F5344CB8AC3E}">
        <p14:creationId xmlns:p14="http://schemas.microsoft.com/office/powerpoint/2010/main" val="12622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Calibri" panose="020F0502020204030204" pitchFamily="34" charset="0"/>
              </a:rPr>
              <a:t>DISCUSSION:</a:t>
            </a:r>
          </a:p>
          <a:p>
            <a:pPr marR="0" algn="l" rtl="0"/>
            <a:r>
              <a:rPr lang="en-US" sz="1200" b="1" i="0" u="none" strike="noStrike" baseline="0" dirty="0">
                <a:solidFill>
                  <a:schemeClr val="tx1"/>
                </a:solidFill>
                <a:latin typeface="Calibri" panose="020F0502020204030204" pitchFamily="34" charset="0"/>
              </a:rPr>
              <a:t>[CLICK for new slide]</a:t>
            </a: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The question Jesus was asked was not answered by Him</a:t>
            </a: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This must be understood as an illegitimate question as regarding motivation</a:t>
            </a:r>
            <a:endParaRPr lang="en-US" sz="1200" b="1" i="0" u="none" strike="noStrike" baseline="0" dirty="0">
              <a:solidFill>
                <a:schemeClr val="tx1"/>
              </a:solidFill>
              <a:latin typeface="Calibri" panose="020F0502020204030204" pitchFamily="34" charset="0"/>
            </a:endParaRP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They were testing Jesus, something that is not an acceptable action!</a:t>
            </a:r>
          </a:p>
          <a:p>
            <a:pPr marR="0" algn="l" rtl="0"/>
            <a:r>
              <a:rPr lang="en-US" sz="1200" b="1" i="0" u="none" strike="noStrike" baseline="0" dirty="0">
                <a:solidFill>
                  <a:schemeClr val="tx1"/>
                </a:solidFill>
                <a:latin typeface="Calibri" panose="020F0502020204030204" pitchFamily="34" charset="0"/>
              </a:rPr>
              <a:t>(Deuteronomy 6:16) [Moses told Israel], </a:t>
            </a:r>
            <a:r>
              <a:rPr lang="en-US" sz="1200" b="0" i="1" u="none" strike="noStrike" baseline="0" dirty="0">
                <a:solidFill>
                  <a:schemeClr val="tx1"/>
                </a:solidFill>
                <a:latin typeface="Calibri" panose="020F0502020204030204" pitchFamily="34" charset="0"/>
              </a:rPr>
              <a:t>"You shall not tempt the Lord your God..." </a:t>
            </a:r>
            <a:r>
              <a:rPr lang="en-US" sz="1200" b="0" i="0" u="none" strike="noStrike" baseline="0" dirty="0">
                <a:solidFill>
                  <a:schemeClr val="tx1"/>
                </a:solidFill>
                <a:latin typeface="Calibri" panose="020F0502020204030204" pitchFamily="34" charset="0"/>
              </a:rPr>
              <a:t> (Repeated by Jesus to Satan in resistance to his efforts in the wilderness).</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Jesus was God on earth.  He had the </a:t>
            </a:r>
            <a:r>
              <a:rPr lang="en-US" sz="1200" b="0" i="0" u="none" strike="noStrike" baseline="0" dirty="0" err="1">
                <a:solidFill>
                  <a:schemeClr val="tx1"/>
                </a:solidFill>
                <a:latin typeface="Calibri" panose="020F0502020204030204" pitchFamily="34" charset="0"/>
              </a:rPr>
              <a:t>perogative</a:t>
            </a:r>
            <a:r>
              <a:rPr lang="en-US" sz="1200" b="0" i="0" u="none" strike="noStrike" baseline="0" dirty="0">
                <a:solidFill>
                  <a:schemeClr val="tx1"/>
                </a:solidFill>
                <a:latin typeface="Calibri" panose="020F0502020204030204" pitchFamily="34" charset="0"/>
              </a:rPr>
              <a:t> not to answer.</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Remember God's response to Job?  NOT INAPPROPRIATE for Jesus to respond to the Jews as He did!</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Remember the Lord's response to Job.  It is similar to what Jesus said in verse 33, </a:t>
            </a:r>
            <a:r>
              <a:rPr lang="en-US" sz="1200" b="0" i="1" u="none" strike="noStrike" baseline="0" dirty="0">
                <a:solidFill>
                  <a:schemeClr val="tx1"/>
                </a:solidFill>
                <a:latin typeface="Calibri" panose="020F0502020204030204" pitchFamily="34" charset="0"/>
              </a:rPr>
              <a:t>"Neither will I tell you by what authority I do these things"</a:t>
            </a:r>
            <a:endParaRPr lang="en-US" sz="1200" b="0" i="0" u="none" strike="noStrike" baseline="0" dirty="0">
              <a:solidFill>
                <a:schemeClr val="tx1"/>
              </a:solidFill>
              <a:latin typeface="Calibri" panose="020F0502020204030204" pitchFamily="34" charset="0"/>
            </a:endParaRPr>
          </a:p>
          <a:p>
            <a:pPr marR="0" algn="l" rtl="0"/>
            <a:r>
              <a:rPr lang="en-US" sz="1200" b="1" i="0" u="none" strike="noStrike" baseline="0" dirty="0">
                <a:solidFill>
                  <a:schemeClr val="tx1"/>
                </a:solidFill>
                <a:latin typeface="Calibri" panose="020F0502020204030204" pitchFamily="34" charset="0"/>
              </a:rPr>
              <a:t>Job 38:1-3 </a:t>
            </a:r>
            <a:r>
              <a:rPr lang="en-US" sz="1200" b="0" i="1" u="none" strike="noStrike" baseline="0" dirty="0">
                <a:solidFill>
                  <a:schemeClr val="tx1"/>
                </a:solidFill>
                <a:latin typeface="Calibri" panose="020F0502020204030204" pitchFamily="34" charset="0"/>
              </a:rPr>
              <a:t> Then the LORD answered Job out of the whirlwind, and said:  (2)  "Who is this who darkens counsel By words without knowledge?  (3)  Now prepare yourself like a man; I will question you, and you shall answer Me.</a:t>
            </a:r>
            <a:endParaRPr lang="en-US" sz="1200" b="0" i="0" u="none" strike="noStrike" baseline="0" dirty="0">
              <a:solidFill>
                <a:schemeClr val="tx1"/>
              </a:solidFill>
              <a:latin typeface="Calibri" panose="020F0502020204030204" pitchFamily="34" charset="0"/>
            </a:endParaRP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The text should not be understood as a dodging of the question.  It was an unwillingness to cater to them and their games.</a:t>
            </a:r>
            <a:endParaRPr lang="en-US" sz="1200" b="1" i="0" u="none" strike="noStrike" baseline="0" dirty="0">
              <a:solidFill>
                <a:schemeClr val="tx1"/>
              </a:solidFill>
              <a:latin typeface="Calibri" panose="020F0502020204030204" pitchFamily="34" charset="0"/>
            </a:endParaRP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[CLICK] Jesus' own question was problematic to the Jewish leaders (29-32) READ</a:t>
            </a: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Why did He respond with a question of His own? Because He knew the hypocrisy of these men!</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He turned the tables on his enemies</a:t>
            </a:r>
          </a:p>
          <a:p>
            <a:pPr marR="0" lvl="4"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They were unable to deal with Jesus, he was always outsmarting them</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Remember when he tried to trap him as a traitor to Rome (</a:t>
            </a:r>
            <a:r>
              <a:rPr lang="en-US" sz="1200" b="0" i="1" u="none" strike="noStrike" baseline="0" dirty="0">
                <a:solidFill>
                  <a:schemeClr val="tx1"/>
                </a:solidFill>
                <a:latin typeface="Calibri" panose="020F0502020204030204" pitchFamily="34" charset="0"/>
              </a:rPr>
              <a:t>"Is it lawful to pay taxes to Caesar or not?"</a:t>
            </a:r>
            <a:r>
              <a:rPr lang="en-US" sz="1200" b="0" i="0" u="none" strike="noStrike" baseline="0" dirty="0">
                <a:solidFill>
                  <a:schemeClr val="tx1"/>
                </a:solidFill>
                <a:latin typeface="Calibri" panose="020F0502020204030204" pitchFamily="34" charset="0"/>
              </a:rPr>
              <a:t>)</a:t>
            </a:r>
          </a:p>
          <a:p>
            <a:pPr marR="0" algn="l" rtl="0"/>
            <a:r>
              <a:rPr lang="en-US" sz="1200" b="1" i="0" u="none" strike="noStrike" baseline="0" dirty="0">
                <a:solidFill>
                  <a:schemeClr val="tx1"/>
                </a:solidFill>
                <a:latin typeface="Calibri" panose="020F0502020204030204" pitchFamily="34" charset="0"/>
              </a:rPr>
              <a:t>Luke 20:26 </a:t>
            </a:r>
            <a:r>
              <a:rPr lang="en-US" sz="1200" b="0" i="1" u="none" strike="noStrike" baseline="0" dirty="0">
                <a:solidFill>
                  <a:schemeClr val="tx1"/>
                </a:solidFill>
                <a:latin typeface="Calibri" panose="020F0502020204030204" pitchFamily="34" charset="0"/>
              </a:rPr>
              <a:t> But they could not catch Him in His words in the presence of the people. And they marveled at His answer and kept silent.</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It is interesting how closely this question in Luke 20 compares to that of our text in Mark 11.  The difference is that Jesus' had truth and righteousness on his side.  The Jewish leaders did not!</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His wisdom and perception even led men to fear Him as noted before in (11:18) as He defeated their tests and traps!</a:t>
            </a:r>
          </a:p>
          <a:p>
            <a:pPr marR="0" algn="l" rtl="0"/>
            <a:r>
              <a:rPr lang="en-US" sz="1200" b="1" i="0" u="none" strike="noStrike" baseline="0" dirty="0">
                <a:solidFill>
                  <a:schemeClr val="tx1"/>
                </a:solidFill>
                <a:latin typeface="Calibri" panose="020F0502020204030204" pitchFamily="34" charset="0"/>
              </a:rPr>
              <a:t>Mark 11:18 </a:t>
            </a:r>
            <a:r>
              <a:rPr lang="en-US" sz="1200" b="0" i="1" u="none" strike="noStrike" baseline="0" dirty="0">
                <a:solidFill>
                  <a:schemeClr val="tx1"/>
                </a:solidFill>
                <a:latin typeface="Calibri" panose="020F0502020204030204" pitchFamily="34" charset="0"/>
              </a:rPr>
              <a:t> And the scribes and chief priests heard it and sought how they might destroy Him; for they feared Him, because all the people were astonished at His teaching.</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Let's examine their response to the question, </a:t>
            </a:r>
            <a:r>
              <a:rPr lang="en-US" sz="1200" b="0" i="1" u="none" strike="noStrike" baseline="0" dirty="0">
                <a:solidFill>
                  <a:schemeClr val="tx1"/>
                </a:solidFill>
                <a:latin typeface="Calibri" panose="020F0502020204030204" pitchFamily="34" charset="0"/>
              </a:rPr>
              <a:t>"The baptism of John, was it from heaven or men."</a:t>
            </a:r>
            <a:r>
              <a:rPr lang="en-US" sz="1200" b="0" i="0" u="none" strike="noStrike" baseline="0" dirty="0">
                <a:solidFill>
                  <a:schemeClr val="tx1"/>
                </a:solidFill>
                <a:latin typeface="Calibri" panose="020F0502020204030204" pitchFamily="34" charset="0"/>
              </a:rPr>
              <a:t> Why was this so difficult for them to answer?</a:t>
            </a: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If they answered, </a:t>
            </a:r>
            <a:r>
              <a:rPr lang="en-US" sz="1200" b="0" i="1" u="none" strike="noStrike" baseline="0" dirty="0">
                <a:solidFill>
                  <a:schemeClr val="tx1"/>
                </a:solidFill>
                <a:latin typeface="Calibri" panose="020F0502020204030204" pitchFamily="34" charset="0"/>
              </a:rPr>
              <a:t>"from heaven"</a:t>
            </a:r>
            <a:r>
              <a:rPr lang="en-US" sz="1200" b="0" i="0" u="none" strike="noStrike" baseline="0" dirty="0">
                <a:solidFill>
                  <a:schemeClr val="tx1"/>
                </a:solidFill>
                <a:latin typeface="Calibri" panose="020F0502020204030204" pitchFamily="34" charset="0"/>
              </a:rPr>
              <a:t> there was no legitimate way for them to rationalize their lack of faith and obedience</a:t>
            </a:r>
          </a:p>
          <a:p>
            <a:pPr marR="0" algn="l" rtl="0"/>
            <a:r>
              <a:rPr lang="en-US" sz="1200" b="1" i="0" u="none" strike="noStrike" baseline="0" dirty="0">
                <a:solidFill>
                  <a:schemeClr val="tx1"/>
                </a:solidFill>
                <a:latin typeface="Calibri" panose="020F0502020204030204" pitchFamily="34" charset="0"/>
              </a:rPr>
              <a:t>James 1:23-24 </a:t>
            </a:r>
            <a:r>
              <a:rPr lang="en-US" sz="1200" b="0" i="1" u="none" strike="noStrike" baseline="0" dirty="0">
                <a:solidFill>
                  <a:schemeClr val="tx1"/>
                </a:solidFill>
                <a:latin typeface="Calibri" panose="020F0502020204030204" pitchFamily="34" charset="0"/>
              </a:rPr>
              <a:t> For if anyone is a hearer of the word and not a doer, he is like a man observing his natural face in a mirror;  (24)  for he observes himself, goes away, and immediately forgets what kind of man he was.</a:t>
            </a:r>
            <a:endParaRPr lang="en-US" sz="1200" b="0" i="0" u="none" strike="noStrike" baseline="0" dirty="0">
              <a:solidFill>
                <a:schemeClr val="tx1"/>
              </a:solidFill>
              <a:latin typeface="Calibri" panose="020F0502020204030204" pitchFamily="34" charset="0"/>
            </a:endParaRPr>
          </a:p>
          <a:p>
            <a:pPr marR="0" lvl="3"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If they answered, </a:t>
            </a:r>
            <a:r>
              <a:rPr lang="en-US" sz="1200" b="0" i="1" u="none" strike="noStrike" baseline="0" dirty="0">
                <a:solidFill>
                  <a:schemeClr val="tx1"/>
                </a:solidFill>
                <a:latin typeface="Calibri" panose="020F0502020204030204" pitchFamily="34" charset="0"/>
              </a:rPr>
              <a:t>"from men"</a:t>
            </a:r>
            <a:r>
              <a:rPr lang="en-US" sz="1200" b="0" i="0" u="none" strike="noStrike" baseline="0" dirty="0">
                <a:solidFill>
                  <a:schemeClr val="tx1"/>
                </a:solidFill>
                <a:latin typeface="Calibri" panose="020F0502020204030204" pitchFamily="34" charset="0"/>
              </a:rPr>
              <a:t> (which they actually believed) it would be bad politics</a:t>
            </a:r>
          </a:p>
          <a:p>
            <a:pPr marR="0" lvl="5"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Their answer would cause them to become unpopular with the common people, because </a:t>
            </a:r>
            <a:r>
              <a:rPr lang="en-US" sz="1200" b="0" i="1" u="none" strike="noStrike" baseline="0" dirty="0">
                <a:solidFill>
                  <a:schemeClr val="tx1"/>
                </a:solidFill>
                <a:latin typeface="Calibri" panose="020F0502020204030204" pitchFamily="34" charset="0"/>
              </a:rPr>
              <a:t>"all counted John to have been a prophet indeed." (32).</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Their greatest concern was maintaining their position, not obedience!</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This can be typical in any time!</a:t>
            </a:r>
          </a:p>
          <a:p>
            <a:pPr marR="0" algn="l" rtl="0"/>
            <a:r>
              <a:rPr lang="en-US" sz="1200" b="1" i="1" u="none" strike="noStrike" baseline="0" dirty="0">
                <a:solidFill>
                  <a:schemeClr val="tx1"/>
                </a:solidFill>
                <a:latin typeface="Calibri" panose="020F0502020204030204" pitchFamily="34" charset="0"/>
              </a:rPr>
              <a:t>Luke 16:15</a:t>
            </a:r>
            <a:r>
              <a:rPr lang="en-US" sz="1200" b="0" i="1" u="none" strike="noStrike" baseline="0" dirty="0">
                <a:solidFill>
                  <a:schemeClr val="tx1"/>
                </a:solidFill>
                <a:latin typeface="Calibri" panose="020F0502020204030204" pitchFamily="34" charset="0"/>
              </a:rPr>
              <a:t> </a:t>
            </a:r>
            <a:r>
              <a:rPr lang="en-US" sz="1200" b="1" i="0" u="none" strike="noStrike" baseline="0" dirty="0">
                <a:solidFill>
                  <a:schemeClr val="tx1"/>
                </a:solidFill>
                <a:latin typeface="Calibri" panose="020F0502020204030204" pitchFamily="34" charset="0"/>
              </a:rPr>
              <a:t>[Jesus to the Pharisees]</a:t>
            </a:r>
            <a:r>
              <a:rPr lang="en-US" sz="1200" b="0" i="1" u="none" strike="noStrike" baseline="0" dirty="0">
                <a:solidFill>
                  <a:schemeClr val="tx1"/>
                </a:solidFill>
                <a:latin typeface="Calibri" panose="020F0502020204030204" pitchFamily="34" charset="0"/>
              </a:rPr>
              <a:t> And He said to them, "You are those who justify yourselves before men, but God knows your hearts. For what is highly esteemed among men is an abomination in the sight of God.</a:t>
            </a:r>
            <a:endParaRPr lang="en-US" sz="1200" b="0" i="0" u="none" strike="noStrike" baseline="0" dirty="0">
              <a:solidFill>
                <a:schemeClr val="tx1"/>
              </a:solidFill>
              <a:latin typeface="Calibri" panose="020F0502020204030204" pitchFamily="34" charset="0"/>
            </a:endParaRP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[CLICK] There Was Only One True Answer</a:t>
            </a: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John the Baptist's ministry was from God, from heaven!</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Consider the Angel's testimony to John's father Zacharias when he promised him and Elizabeth the child</a:t>
            </a:r>
          </a:p>
          <a:p>
            <a:pPr marR="0" algn="l" rtl="0"/>
            <a:r>
              <a:rPr lang="en-US" sz="1200" b="1" i="0" u="none" strike="noStrike" baseline="0" dirty="0">
                <a:solidFill>
                  <a:schemeClr val="tx1"/>
                </a:solidFill>
                <a:latin typeface="Calibri" panose="020F0502020204030204" pitchFamily="34" charset="0"/>
              </a:rPr>
              <a:t>Luke 1:13-17 </a:t>
            </a:r>
            <a:r>
              <a:rPr lang="en-US" sz="1200" b="0" i="1" u="none" strike="noStrike" baseline="0" dirty="0">
                <a:solidFill>
                  <a:schemeClr val="tx1"/>
                </a:solidFill>
                <a:latin typeface="Calibri" panose="020F0502020204030204" pitchFamily="34" charset="0"/>
              </a:rPr>
              <a:t> 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 and the disobedient to the wisdom of the just, to make ready a people prepared for the Lord."</a:t>
            </a:r>
            <a:endParaRPr lang="en-US" sz="1200" b="0" i="0" u="none" strike="noStrike" baseline="0" dirty="0">
              <a:solidFill>
                <a:schemeClr val="tx1"/>
              </a:solidFill>
              <a:latin typeface="Calibri" panose="020F0502020204030204" pitchFamily="34" charset="0"/>
            </a:endParaRPr>
          </a:p>
          <a:p>
            <a:pPr marR="0" algn="l" rtl="0">
              <a:buFont typeface="Symbol" panose="05050102010706020507" pitchFamily="18" charset="2"/>
              <a:buChar char="·"/>
            </a:pPr>
            <a:r>
              <a:rPr lang="en-US" sz="1200" b="1" i="0" u="none" strike="noStrike" baseline="0" dirty="0">
                <a:solidFill>
                  <a:schemeClr val="tx1"/>
                </a:solidFill>
                <a:latin typeface="Calibri" panose="020F0502020204030204" pitchFamily="34" charset="0"/>
              </a:rPr>
              <a:t>[CLICK] There are ramifications to how you truthfully answer the question, "Is it from Heaven (God) or from Men?"</a:t>
            </a: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If it is from men it is not legitimate, and should be avoided!</a:t>
            </a:r>
          </a:p>
          <a:p>
            <a:pPr marR="0" algn="l" rtl="0"/>
            <a:r>
              <a:rPr lang="en-US" sz="1200" b="1" i="0" u="none" strike="noStrike" baseline="0" dirty="0">
                <a:solidFill>
                  <a:schemeClr val="tx1"/>
                </a:solidFill>
                <a:latin typeface="Calibri" panose="020F0502020204030204" pitchFamily="34" charset="0"/>
              </a:rPr>
              <a:t>Matthew 7:21-23 </a:t>
            </a:r>
            <a:r>
              <a:rPr lang="en-US" sz="1200" b="0" i="1" u="none" strike="noStrike" baseline="0" dirty="0">
                <a:solidFill>
                  <a:schemeClr val="tx1"/>
                </a:solidFill>
                <a:latin typeface="Calibri" panose="020F0502020204030204" pitchFamily="34" charset="0"/>
              </a:rPr>
              <a:t>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If it is from God, to ignore it, alter it, disobey it is unacceptable</a:t>
            </a:r>
          </a:p>
          <a:p>
            <a:pPr marR="0" algn="l" rtl="0"/>
            <a:r>
              <a:rPr lang="en-US" sz="1200" b="1" i="0" u="none" strike="noStrike" baseline="0" dirty="0">
                <a:solidFill>
                  <a:schemeClr val="tx1"/>
                </a:solidFill>
                <a:latin typeface="Calibri" panose="020F0502020204030204" pitchFamily="34" charset="0"/>
              </a:rPr>
              <a:t>Deuteronomy 11:1 </a:t>
            </a:r>
            <a:r>
              <a:rPr lang="en-US" sz="1200" b="0" i="1" u="none" strike="noStrike" baseline="0" dirty="0">
                <a:solidFill>
                  <a:schemeClr val="tx1"/>
                </a:solidFill>
                <a:latin typeface="Calibri" panose="020F0502020204030204" pitchFamily="34" charset="0"/>
              </a:rPr>
              <a:t> "Therefore you shall love the LORD your God, and keep His charge, His statutes, His judgments, and His commandments always.</a:t>
            </a:r>
            <a:endParaRPr lang="en-US" sz="1200" b="0" i="0" u="none" strike="noStrike" baseline="0" dirty="0">
              <a:solidFill>
                <a:schemeClr val="tx1"/>
              </a:solidFill>
              <a:latin typeface="Calibri" panose="020F0502020204030204" pitchFamily="34" charset="0"/>
            </a:endParaRPr>
          </a:p>
          <a:p>
            <a:pPr marR="0" lvl="1"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This is true in all manner of applications</a:t>
            </a:r>
          </a:p>
          <a:p>
            <a:pPr marR="0" lvl="2" algn="l" rtl="0">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How men come to God</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How God is to be worshipped</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What is righteous or good, and what is not</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What God requires for us to maintain our relationship with Him</a:t>
            </a:r>
          </a:p>
          <a:p>
            <a:pPr>
              <a:buFont typeface="Symbol" panose="05050102010706020507" pitchFamily="18" charset="2"/>
              <a:buChar char="·"/>
            </a:pPr>
            <a:r>
              <a:rPr lang="en-US" sz="1200" b="0" i="0" u="none" strike="noStrike" baseline="0" dirty="0">
                <a:solidFill>
                  <a:schemeClr val="tx1"/>
                </a:solidFill>
                <a:latin typeface="Calibri" panose="020F0502020204030204" pitchFamily="34" charset="0"/>
              </a:rPr>
              <a:t>How God requires we treat others</a:t>
            </a:r>
          </a:p>
          <a:p>
            <a:pPr marR="0" algn="l" rtl="0"/>
            <a:r>
              <a:rPr lang="en-US" sz="1200" b="1" i="0" u="none" strike="noStrike" baseline="0" dirty="0">
                <a:solidFill>
                  <a:schemeClr val="tx1"/>
                </a:solidFill>
                <a:latin typeface="Calibri" panose="020F0502020204030204" pitchFamily="34" charset="0"/>
              </a:rPr>
              <a:t>James 1:25-27  </a:t>
            </a:r>
            <a:r>
              <a:rPr lang="en-US" sz="1200" b="0" i="1" u="none" strike="noStrike" baseline="0" dirty="0">
                <a:solidFill>
                  <a:schemeClr val="tx1"/>
                </a:solidFill>
                <a:latin typeface="Calibri" panose="020F0502020204030204" pitchFamily="34" charset="0"/>
              </a:rPr>
              <a:t>But he who looks into the perfect law of liberty and continues in it, and is not a forgetful hearer but a doer of the work, this one will be blessed in what he does.  (26)  If anyone among you thinks he is religious, and does not bridle his tongue but deceives his own heart, this one's religion is useless.  (27)  Pure and undefiled religion before God and the Father is this: to visit orphans and widows in their trouble, and to keep oneself unspotted from the world.</a:t>
            </a:r>
            <a:endParaRPr lang="en-US" sz="1200" b="0" i="0" u="none" strike="noStrike" baseline="0" dirty="0">
              <a:solidFill>
                <a:schemeClr val="tx1"/>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45A654F-AF28-4A98-B92C-6BC9CDB02A30}" type="slidenum">
              <a:rPr lang="en-US" smtClean="0"/>
              <a:t>2</a:t>
            </a:fld>
            <a:endParaRPr lang="en-US"/>
          </a:p>
        </p:txBody>
      </p:sp>
    </p:spTree>
    <p:extLst>
      <p:ext uri="{BB962C8B-B14F-4D97-AF65-F5344CB8AC3E}">
        <p14:creationId xmlns:p14="http://schemas.microsoft.com/office/powerpoint/2010/main" val="177419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Calibri" panose="020F0502020204030204" pitchFamily="34" charset="0"/>
              </a:rPr>
              <a:t>CONCLUSION:</a:t>
            </a:r>
            <a:endParaRPr lang="en-US" sz="1200" b="0" i="0" u="none" strike="noStrike" baseline="0" dirty="0">
              <a:solidFill>
                <a:schemeClr val="tx1"/>
              </a:solidFill>
              <a:latin typeface="Calibri" panose="020F0502020204030204" pitchFamily="34" charset="0"/>
            </a:endParaRPr>
          </a:p>
          <a:p>
            <a:pPr marR="0" algn="l" rtl="0"/>
            <a:r>
              <a:rPr lang="en-US" sz="1200" b="1" i="0" u="none" strike="noStrike" baseline="0" dirty="0">
                <a:solidFill>
                  <a:schemeClr val="tx1"/>
                </a:solidFill>
                <a:latin typeface="Calibri" panose="020F0502020204030204" pitchFamily="34" charset="0"/>
              </a:rPr>
              <a:t>Colossians 3:17</a:t>
            </a:r>
            <a:r>
              <a:rPr lang="en-US" sz="1200" b="0" i="1" u="none" strike="noStrike" baseline="0" dirty="0">
                <a:solidFill>
                  <a:schemeClr val="tx1"/>
                </a:solidFill>
                <a:latin typeface="Calibri" panose="020F0502020204030204" pitchFamily="34" charset="0"/>
              </a:rPr>
              <a:t>  And whatever you do in word or deed, do all in the name of the Lord Jesus, giving thanks to God the Father through Him.</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45A654F-AF28-4A98-B92C-6BC9CDB02A30}" type="slidenum">
              <a:rPr lang="en-US" smtClean="0"/>
              <a:t>3</a:t>
            </a:fld>
            <a:endParaRPr lang="en-US"/>
          </a:p>
        </p:txBody>
      </p:sp>
    </p:spTree>
    <p:extLst>
      <p:ext uri="{BB962C8B-B14F-4D97-AF65-F5344CB8AC3E}">
        <p14:creationId xmlns:p14="http://schemas.microsoft.com/office/powerpoint/2010/main" val="19632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94A-E7C7-76F9-B17D-E3F44DE697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84BAD-E7C0-6396-C27C-07A7571C5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AB14EF-7C51-B7DD-A60E-98D317FFF5C3}"/>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5" name="Footer Placeholder 4">
            <a:extLst>
              <a:ext uri="{FF2B5EF4-FFF2-40B4-BE49-F238E27FC236}">
                <a16:creationId xmlns:a16="http://schemas.microsoft.com/office/drawing/2014/main" id="{8D57DE56-AF6D-EF10-525E-F0A344263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1F872-5D26-4062-A714-0C02CC265DDB}"/>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337477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C441-CF8A-34D3-D307-57C73E6AF0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23F8-2667-2955-2ECA-07DCE5D72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68441-7EAF-DADD-C10D-BDB267E881E4}"/>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5" name="Footer Placeholder 4">
            <a:extLst>
              <a:ext uri="{FF2B5EF4-FFF2-40B4-BE49-F238E27FC236}">
                <a16:creationId xmlns:a16="http://schemas.microsoft.com/office/drawing/2014/main" id="{652AB1D4-0FF4-C4E4-CFAA-756C1DA19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34913-8B61-C625-D13C-91A0DF583311}"/>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354365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93AF-B90B-7279-D1B0-FF6B4623A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31A871-DA2D-2105-29C3-1FF87892A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FFE9D-E1C1-74E1-4480-D13C98393EBB}"/>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5" name="Footer Placeholder 4">
            <a:extLst>
              <a:ext uri="{FF2B5EF4-FFF2-40B4-BE49-F238E27FC236}">
                <a16:creationId xmlns:a16="http://schemas.microsoft.com/office/drawing/2014/main" id="{7E5A07ED-0D28-A919-F9DE-09120C653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8DE99-4FDE-C672-D509-FFB6357C0157}"/>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195702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2703-B6C7-57CA-B647-34155EB36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88DF8-DF2A-0FB7-7383-2B4A8ED7CA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5902A-0CB5-975D-5B2E-63EFA9D66DFA}"/>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5" name="Footer Placeholder 4">
            <a:extLst>
              <a:ext uri="{FF2B5EF4-FFF2-40B4-BE49-F238E27FC236}">
                <a16:creationId xmlns:a16="http://schemas.microsoft.com/office/drawing/2014/main" id="{CFA3588B-E46F-7695-1CC1-4FE12DB24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5C9E7-50BE-94FE-CD6A-37673BC24126}"/>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244949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9AE3-C839-684F-99FD-9FE6450D73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0C8A5-B1C2-14F7-CD2B-E85DB50317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62837-BE06-3FFB-2B27-FC10CB85919C}"/>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5" name="Footer Placeholder 4">
            <a:extLst>
              <a:ext uri="{FF2B5EF4-FFF2-40B4-BE49-F238E27FC236}">
                <a16:creationId xmlns:a16="http://schemas.microsoft.com/office/drawing/2014/main" id="{2685F42E-F39C-611E-602E-76FE97664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BE49E-5AC4-0114-D852-95834F16A833}"/>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300945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7704-8B20-9050-A29D-661F86A70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9A71C-3238-60FA-522C-D5177B9C2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1967E-2ECC-2E63-60C9-6E6E76721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ED7ED-11E0-04E7-5006-18366952573D}"/>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6" name="Footer Placeholder 5">
            <a:extLst>
              <a:ext uri="{FF2B5EF4-FFF2-40B4-BE49-F238E27FC236}">
                <a16:creationId xmlns:a16="http://schemas.microsoft.com/office/drawing/2014/main" id="{AA61C118-F10C-DBE9-991F-74025C07E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2A502-AE4C-A192-ADE9-CA89EBDBDA95}"/>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23779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91A-CE9F-BD1E-9542-188748B334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411689-C4F7-3B79-0470-905DE04B5E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CF26D-ECC2-37C0-C71E-E1D093744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0422DE-D73C-9CF0-5907-28FD4B997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2850F-7C2E-E8E2-EAB2-DAC18E5A74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90BECC-A8E5-9876-3767-E6EACDB89123}"/>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8" name="Footer Placeholder 7">
            <a:extLst>
              <a:ext uri="{FF2B5EF4-FFF2-40B4-BE49-F238E27FC236}">
                <a16:creationId xmlns:a16="http://schemas.microsoft.com/office/drawing/2014/main" id="{10F33795-9337-BB3A-6A15-D4F60DAE6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13028-7B36-5282-8485-BCF87E0844F3}"/>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240587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43B1-1B87-6CAF-8BC9-F1D247ABC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5B6612-D4EC-DDAE-2206-6A0E670A1067}"/>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4" name="Footer Placeholder 3">
            <a:extLst>
              <a:ext uri="{FF2B5EF4-FFF2-40B4-BE49-F238E27FC236}">
                <a16:creationId xmlns:a16="http://schemas.microsoft.com/office/drawing/2014/main" id="{46505916-1664-C14E-62F8-C02443C8E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088BE4-03CF-9FF1-A01E-B0D1C85FC527}"/>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59867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04340-036D-C48E-AC25-899427D1AD38}"/>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3" name="Footer Placeholder 2">
            <a:extLst>
              <a:ext uri="{FF2B5EF4-FFF2-40B4-BE49-F238E27FC236}">
                <a16:creationId xmlns:a16="http://schemas.microsoft.com/office/drawing/2014/main" id="{D41C75E9-6A70-A4B8-6C05-6A825323A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A7F94D-2460-B405-C5FD-07B5EED3383D}"/>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33561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FCA6-88C3-971D-98B0-C2A792B73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76B594-40B1-01AB-2CBC-0594955B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DB9EA-2E7A-A2BD-14A9-641765891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02827-9EA1-B1B4-9110-FCC621230122}"/>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6" name="Footer Placeholder 5">
            <a:extLst>
              <a:ext uri="{FF2B5EF4-FFF2-40B4-BE49-F238E27FC236}">
                <a16:creationId xmlns:a16="http://schemas.microsoft.com/office/drawing/2014/main" id="{A6F83CE5-4D39-D6DE-8F66-BA67DE665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1B02E-D7FC-F863-5BA8-7AE3F6179C3E}"/>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236673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04B1-5348-A973-3691-F6FDB6FDF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33695B-33E5-CF57-0417-6C1A76AC5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1A5F8-4D1C-486E-2B9A-30FBCFFD4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0C69C-1E95-2D32-0C8B-A6E16FF5672C}"/>
              </a:ext>
            </a:extLst>
          </p:cNvPr>
          <p:cNvSpPr>
            <a:spLocks noGrp="1"/>
          </p:cNvSpPr>
          <p:nvPr>
            <p:ph type="dt" sz="half" idx="10"/>
          </p:nvPr>
        </p:nvSpPr>
        <p:spPr/>
        <p:txBody>
          <a:bodyPr/>
          <a:lstStyle/>
          <a:p>
            <a:fld id="{4501CD51-33B9-4D10-9A53-9C496A78DA45}" type="datetimeFigureOut">
              <a:rPr lang="en-US" smtClean="0"/>
              <a:t>5/8/2024</a:t>
            </a:fld>
            <a:endParaRPr lang="en-US"/>
          </a:p>
        </p:txBody>
      </p:sp>
      <p:sp>
        <p:nvSpPr>
          <p:cNvPr id="6" name="Footer Placeholder 5">
            <a:extLst>
              <a:ext uri="{FF2B5EF4-FFF2-40B4-BE49-F238E27FC236}">
                <a16:creationId xmlns:a16="http://schemas.microsoft.com/office/drawing/2014/main" id="{D16425B5-6648-9F4B-364E-C50F18892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C1487-8609-62FD-9AB6-416D81202D0E}"/>
              </a:ext>
            </a:extLst>
          </p:cNvPr>
          <p:cNvSpPr>
            <a:spLocks noGrp="1"/>
          </p:cNvSpPr>
          <p:nvPr>
            <p:ph type="sldNum" sz="quarter" idx="12"/>
          </p:nvPr>
        </p:nvSpPr>
        <p:spPr/>
        <p:txBody>
          <a:bodyPr/>
          <a:lstStyle/>
          <a:p>
            <a:fld id="{A05D8F7E-9131-455F-948A-B74E5F1691F1}" type="slidenum">
              <a:rPr lang="en-US" smtClean="0"/>
              <a:t>‹#›</a:t>
            </a:fld>
            <a:endParaRPr lang="en-US"/>
          </a:p>
        </p:txBody>
      </p:sp>
    </p:spTree>
    <p:extLst>
      <p:ext uri="{BB962C8B-B14F-4D97-AF65-F5344CB8AC3E}">
        <p14:creationId xmlns:p14="http://schemas.microsoft.com/office/powerpoint/2010/main" val="129563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F3259-EFFF-3476-3AC2-6A402BCDF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74553-14CC-E2BA-F802-B330D2CABE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A6C11-8712-94C9-1117-242CC9491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01CD51-33B9-4D10-9A53-9C496A78DA45}" type="datetimeFigureOut">
              <a:rPr lang="en-US" smtClean="0"/>
              <a:t>5/8/2024</a:t>
            </a:fld>
            <a:endParaRPr lang="en-US"/>
          </a:p>
        </p:txBody>
      </p:sp>
      <p:sp>
        <p:nvSpPr>
          <p:cNvPr id="5" name="Footer Placeholder 4">
            <a:extLst>
              <a:ext uri="{FF2B5EF4-FFF2-40B4-BE49-F238E27FC236}">
                <a16:creationId xmlns:a16="http://schemas.microsoft.com/office/drawing/2014/main" id="{735BE682-5653-DCB1-2911-C537224A9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E9447F-A70A-A182-5A3E-508531760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5D8F7E-9131-455F-948A-B74E5F1691F1}" type="slidenum">
              <a:rPr lang="en-US" smtClean="0"/>
              <a:t>‹#›</a:t>
            </a:fld>
            <a:endParaRPr lang="en-US"/>
          </a:p>
        </p:txBody>
      </p:sp>
    </p:spTree>
    <p:extLst>
      <p:ext uri="{BB962C8B-B14F-4D97-AF65-F5344CB8AC3E}">
        <p14:creationId xmlns:p14="http://schemas.microsoft.com/office/powerpoint/2010/main" val="184639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B79A-CEFA-4C23-A290-B91A5A483264}"/>
              </a:ext>
            </a:extLst>
          </p:cNvPr>
          <p:cNvSpPr>
            <a:spLocks noGrp="1"/>
          </p:cNvSpPr>
          <p:nvPr>
            <p:ph type="ctrTitle"/>
          </p:nvPr>
        </p:nvSpPr>
        <p:spPr>
          <a:xfrm>
            <a:off x="396240" y="629920"/>
            <a:ext cx="7569200" cy="1361440"/>
          </a:xfrm>
        </p:spPr>
        <p:txBody>
          <a:bodyPr>
            <a:normAutofit/>
          </a:bodyPr>
          <a:lstStyle/>
          <a:p>
            <a:r>
              <a:rPr lang="en-US" sz="8000" b="1" dirty="0">
                <a:solidFill>
                  <a:schemeClr val="bg1"/>
                </a:solidFill>
                <a:effectLst>
                  <a:outerShdw blurRad="38100" dist="38100" dir="2700000" algn="tl">
                    <a:srgbClr val="000000">
                      <a:alpha val="43137"/>
                    </a:srgbClr>
                  </a:outerShdw>
                </a:effectLst>
                <a:latin typeface="Boucherie Block" panose="02000506000000020004" pitchFamily="2" charset="0"/>
              </a:rPr>
              <a:t>The </a:t>
            </a:r>
            <a:r>
              <a:rPr lang="en-US" sz="8000" b="1" dirty="0">
                <a:solidFill>
                  <a:srgbClr val="CFCBB5"/>
                </a:solidFill>
                <a:effectLst>
                  <a:outerShdw blurRad="38100" dist="38100" dir="2700000" algn="tl">
                    <a:srgbClr val="000000">
                      <a:alpha val="43137"/>
                    </a:srgbClr>
                  </a:outerShdw>
                </a:effectLst>
                <a:latin typeface="Boucherie Block" panose="02000506000000020004" pitchFamily="2" charset="0"/>
              </a:rPr>
              <a:t>One</a:t>
            </a:r>
            <a:r>
              <a:rPr lang="en-US" sz="8000" b="1" dirty="0">
                <a:solidFill>
                  <a:schemeClr val="bg1"/>
                </a:solidFill>
                <a:effectLst>
                  <a:outerShdw blurRad="38100" dist="38100" dir="2700000" algn="tl">
                    <a:srgbClr val="000000">
                      <a:alpha val="43137"/>
                    </a:srgbClr>
                  </a:outerShdw>
                </a:effectLst>
                <a:latin typeface="Boucherie Block" panose="02000506000000020004" pitchFamily="2" charset="0"/>
              </a:rPr>
              <a:t> Question</a:t>
            </a:r>
          </a:p>
        </p:txBody>
      </p:sp>
      <p:sp>
        <p:nvSpPr>
          <p:cNvPr id="3" name="Subtitle 2">
            <a:extLst>
              <a:ext uri="{FF2B5EF4-FFF2-40B4-BE49-F238E27FC236}">
                <a16:creationId xmlns:a16="http://schemas.microsoft.com/office/drawing/2014/main" id="{92AD2DB7-0B2F-62DD-5C63-F44003274800}"/>
              </a:ext>
            </a:extLst>
          </p:cNvPr>
          <p:cNvSpPr>
            <a:spLocks noGrp="1"/>
          </p:cNvSpPr>
          <p:nvPr>
            <p:ph type="subTitle" idx="1"/>
          </p:nvPr>
        </p:nvSpPr>
        <p:spPr>
          <a:xfrm>
            <a:off x="396240" y="2372360"/>
            <a:ext cx="7569200" cy="960120"/>
          </a:xfrm>
        </p:spPr>
        <p:txBody>
          <a:bodyPr>
            <a:normAutofit/>
          </a:bodyPr>
          <a:lstStyle/>
          <a:p>
            <a:r>
              <a:rPr lang="en-US" sz="4400" b="1" dirty="0">
                <a:solidFill>
                  <a:schemeClr val="bg1"/>
                </a:solidFill>
                <a:effectLst>
                  <a:outerShdw blurRad="38100" dist="38100" dir="2700000" algn="tl">
                    <a:srgbClr val="000000">
                      <a:alpha val="43137"/>
                    </a:srgbClr>
                  </a:outerShdw>
                </a:effectLst>
              </a:rPr>
              <a:t>Mark 11:27-33</a:t>
            </a:r>
          </a:p>
        </p:txBody>
      </p:sp>
      <p:sp>
        <p:nvSpPr>
          <p:cNvPr id="4" name="TextBox 3">
            <a:extLst>
              <a:ext uri="{FF2B5EF4-FFF2-40B4-BE49-F238E27FC236}">
                <a16:creationId xmlns:a16="http://schemas.microsoft.com/office/drawing/2014/main" id="{BD9F6B0F-6B65-CD2C-C5E2-77EC80735021}"/>
              </a:ext>
            </a:extLst>
          </p:cNvPr>
          <p:cNvSpPr txBox="1"/>
          <p:nvPr/>
        </p:nvSpPr>
        <p:spPr>
          <a:xfrm>
            <a:off x="396240" y="5581749"/>
            <a:ext cx="6988312" cy="646331"/>
          </a:xfrm>
          <a:prstGeom prst="rect">
            <a:avLst/>
          </a:prstGeom>
          <a:no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From Heaven or from Men? </a:t>
            </a:r>
            <a:r>
              <a:rPr lang="en-US" sz="3600" dirty="0">
                <a:solidFill>
                  <a:schemeClr val="bg1"/>
                </a:solidFill>
                <a:effectLst>
                  <a:outerShdw blurRad="38100" dist="38100" dir="2700000" algn="tl">
                    <a:srgbClr val="000000">
                      <a:alpha val="43137"/>
                    </a:srgbClr>
                  </a:outerShdw>
                </a:effectLst>
              </a:rPr>
              <a:t>(30)</a:t>
            </a:r>
          </a:p>
        </p:txBody>
      </p:sp>
    </p:spTree>
    <p:extLst>
      <p:ext uri="{BB962C8B-B14F-4D97-AF65-F5344CB8AC3E}">
        <p14:creationId xmlns:p14="http://schemas.microsoft.com/office/powerpoint/2010/main" val="150846196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B79A-CEFA-4C23-A290-B91A5A483264}"/>
              </a:ext>
            </a:extLst>
          </p:cNvPr>
          <p:cNvSpPr>
            <a:spLocks noGrp="1"/>
          </p:cNvSpPr>
          <p:nvPr>
            <p:ph type="ctrTitle"/>
          </p:nvPr>
        </p:nvSpPr>
        <p:spPr>
          <a:xfrm>
            <a:off x="193040" y="123091"/>
            <a:ext cx="7569200" cy="1066800"/>
          </a:xfrm>
        </p:spPr>
        <p:txBody>
          <a:bodyPr>
            <a:normAutofit/>
          </a:bodyPr>
          <a:lstStyle/>
          <a:p>
            <a:pPr algn="l"/>
            <a:r>
              <a:rPr lang="en-US" sz="5400" b="1" dirty="0">
                <a:solidFill>
                  <a:schemeClr val="bg1"/>
                </a:solidFill>
                <a:effectLst>
                  <a:outerShdw blurRad="38100" dist="38100" dir="2700000" algn="tl">
                    <a:srgbClr val="000000">
                      <a:alpha val="43137"/>
                    </a:srgbClr>
                  </a:outerShdw>
                </a:effectLst>
                <a:latin typeface="Boucherie Block" panose="02000506000000020004" pitchFamily="2" charset="0"/>
              </a:rPr>
              <a:t>The </a:t>
            </a:r>
            <a:r>
              <a:rPr lang="en-US" sz="5400" b="1" dirty="0">
                <a:solidFill>
                  <a:srgbClr val="CFCBB5"/>
                </a:solidFill>
                <a:effectLst>
                  <a:outerShdw blurRad="38100" dist="38100" dir="2700000" algn="tl">
                    <a:srgbClr val="000000">
                      <a:alpha val="43137"/>
                    </a:srgbClr>
                  </a:outerShdw>
                </a:effectLst>
                <a:latin typeface="Boucherie Block" panose="02000506000000020004" pitchFamily="2" charset="0"/>
              </a:rPr>
              <a:t>One</a:t>
            </a:r>
            <a:r>
              <a:rPr lang="en-US" sz="5400" b="1" dirty="0">
                <a:solidFill>
                  <a:schemeClr val="bg1"/>
                </a:solidFill>
                <a:effectLst>
                  <a:outerShdw blurRad="38100" dist="38100" dir="2700000" algn="tl">
                    <a:srgbClr val="000000">
                      <a:alpha val="43137"/>
                    </a:srgbClr>
                  </a:outerShdw>
                </a:effectLst>
                <a:latin typeface="Boucherie Block" panose="02000506000000020004" pitchFamily="2" charset="0"/>
              </a:rPr>
              <a:t> Question</a:t>
            </a:r>
          </a:p>
        </p:txBody>
      </p:sp>
      <p:sp>
        <p:nvSpPr>
          <p:cNvPr id="3" name="Subtitle 2">
            <a:extLst>
              <a:ext uri="{FF2B5EF4-FFF2-40B4-BE49-F238E27FC236}">
                <a16:creationId xmlns:a16="http://schemas.microsoft.com/office/drawing/2014/main" id="{92AD2DB7-0B2F-62DD-5C63-F44003274800}"/>
              </a:ext>
            </a:extLst>
          </p:cNvPr>
          <p:cNvSpPr>
            <a:spLocks noGrp="1"/>
          </p:cNvSpPr>
          <p:nvPr>
            <p:ph type="subTitle" idx="1"/>
          </p:nvPr>
        </p:nvSpPr>
        <p:spPr>
          <a:xfrm>
            <a:off x="193040" y="1320800"/>
            <a:ext cx="9814560" cy="5140960"/>
          </a:xfrm>
        </p:spPr>
        <p:txBody>
          <a:bodyPr>
            <a:normAutofit/>
          </a:bodyPr>
          <a:lstStyle/>
          <a:p>
            <a:pPr marL="571500" indent="-571500" algn="l">
              <a:buSzPct val="70000"/>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rPr>
              <a:t>On this occasion, the question was not answered by Jesus</a:t>
            </a:r>
          </a:p>
          <a:p>
            <a:pPr lvl="2" algn="l">
              <a:buSzPct val="70000"/>
            </a:pPr>
            <a:r>
              <a:rPr lang="en-US" sz="3000" dirty="0">
                <a:solidFill>
                  <a:srgbClr val="FFFF00"/>
                </a:solidFill>
                <a:effectLst>
                  <a:outerShdw blurRad="38100" dist="38100" dir="2700000" algn="tl">
                    <a:srgbClr val="000000">
                      <a:alpha val="43137"/>
                    </a:srgbClr>
                  </a:outerShdw>
                </a:effectLst>
              </a:rPr>
              <a:t>Deuteronomy 6:16; Job 38:1-3</a:t>
            </a:r>
          </a:p>
          <a:p>
            <a:pPr marL="457200" indent="-457200" algn="l">
              <a:buSzPct val="70000"/>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rPr>
              <a:t>Jesus’  own question posed problems</a:t>
            </a:r>
          </a:p>
          <a:p>
            <a:pPr lvl="2" algn="l">
              <a:buSzPct val="70000"/>
            </a:pPr>
            <a:r>
              <a:rPr lang="en-US" sz="3000" dirty="0">
                <a:solidFill>
                  <a:srgbClr val="FFFF00"/>
                </a:solidFill>
                <a:effectLst>
                  <a:outerShdw blurRad="38100" dist="38100" dir="2700000" algn="tl">
                    <a:srgbClr val="000000">
                      <a:alpha val="43137"/>
                    </a:srgbClr>
                  </a:outerShdw>
                </a:effectLst>
              </a:rPr>
              <a:t>Luke 20:28; Mark 11:18; James 1:23-24; Luke 16:15</a:t>
            </a:r>
          </a:p>
          <a:p>
            <a:pPr marL="571500" indent="-571500" algn="l">
              <a:buSzPct val="70000"/>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rPr>
              <a:t>There was only one true answer</a:t>
            </a:r>
          </a:p>
          <a:p>
            <a:pPr lvl="2" algn="l">
              <a:buSzPct val="70000"/>
            </a:pPr>
            <a:r>
              <a:rPr lang="en-US" sz="3000" dirty="0">
                <a:solidFill>
                  <a:srgbClr val="FFFF00"/>
                </a:solidFill>
                <a:effectLst>
                  <a:outerShdw blurRad="38100" dist="38100" dir="2700000" algn="tl">
                    <a:srgbClr val="000000">
                      <a:alpha val="43137"/>
                    </a:srgbClr>
                  </a:outerShdw>
                </a:effectLst>
              </a:rPr>
              <a:t>Luke 1:13-17</a:t>
            </a:r>
          </a:p>
          <a:p>
            <a:pPr marL="571500" indent="-571500" algn="l">
              <a:buSzPct val="70000"/>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rPr>
              <a:t>There are ramifications to a truthful answer!</a:t>
            </a:r>
          </a:p>
          <a:p>
            <a:pPr lvl="2" algn="l">
              <a:buSzPct val="70000"/>
            </a:pPr>
            <a:r>
              <a:rPr lang="en-US" sz="3000" dirty="0">
                <a:solidFill>
                  <a:srgbClr val="FFFF00"/>
                </a:solidFill>
                <a:effectLst>
                  <a:outerShdw blurRad="38100" dist="38100" dir="2700000" algn="tl">
                    <a:srgbClr val="000000">
                      <a:alpha val="43137"/>
                    </a:srgbClr>
                  </a:outerShdw>
                </a:effectLst>
              </a:rPr>
              <a:t>Matthew 7:21-23; Deuteronomy 11:1; James 1:25-27</a:t>
            </a:r>
          </a:p>
          <a:p>
            <a:pPr lvl="2" algn="l">
              <a:buSzPct val="70000"/>
            </a:pPr>
            <a:endParaRPr lang="en-US" sz="3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08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3">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B79A-CEFA-4C23-A290-B91A5A483264}"/>
              </a:ext>
            </a:extLst>
          </p:cNvPr>
          <p:cNvSpPr>
            <a:spLocks noGrp="1"/>
          </p:cNvSpPr>
          <p:nvPr>
            <p:ph type="ctrTitle"/>
          </p:nvPr>
        </p:nvSpPr>
        <p:spPr>
          <a:xfrm>
            <a:off x="416560" y="233680"/>
            <a:ext cx="6085840" cy="1361440"/>
          </a:xfrm>
        </p:spPr>
        <p:txBody>
          <a:bodyPr>
            <a:normAutofit/>
          </a:bodyPr>
          <a:lstStyle/>
          <a:p>
            <a:r>
              <a:rPr lang="en-US" b="1" dirty="0" err="1">
                <a:solidFill>
                  <a:schemeClr val="bg1"/>
                </a:solidFill>
                <a:effectLst>
                  <a:outerShdw blurRad="38100" dist="38100" dir="2700000" algn="tl">
                    <a:srgbClr val="000000">
                      <a:alpha val="43137"/>
                    </a:srgbClr>
                  </a:outerShdw>
                </a:effectLst>
                <a:latin typeface="Boucherie Block" panose="02000506000000020004" pitchFamily="2" charset="0"/>
              </a:rPr>
              <a:t>cONCLUSION</a:t>
            </a:r>
            <a:endParaRPr lang="en-US" b="1" dirty="0">
              <a:solidFill>
                <a:schemeClr val="bg1"/>
              </a:solidFill>
              <a:effectLst>
                <a:outerShdw blurRad="38100" dist="38100" dir="2700000" algn="tl">
                  <a:srgbClr val="000000">
                    <a:alpha val="43137"/>
                  </a:srgbClr>
                </a:outerShdw>
              </a:effectLst>
              <a:latin typeface="Boucherie Block" panose="02000506000000020004" pitchFamily="2" charset="0"/>
            </a:endParaRPr>
          </a:p>
        </p:txBody>
      </p:sp>
      <p:sp>
        <p:nvSpPr>
          <p:cNvPr id="3" name="Subtitle 2">
            <a:extLst>
              <a:ext uri="{FF2B5EF4-FFF2-40B4-BE49-F238E27FC236}">
                <a16:creationId xmlns:a16="http://schemas.microsoft.com/office/drawing/2014/main" id="{92AD2DB7-0B2F-62DD-5C63-F44003274800}"/>
              </a:ext>
            </a:extLst>
          </p:cNvPr>
          <p:cNvSpPr>
            <a:spLocks noGrp="1"/>
          </p:cNvSpPr>
          <p:nvPr>
            <p:ph type="subTitle" idx="1"/>
          </p:nvPr>
        </p:nvSpPr>
        <p:spPr>
          <a:xfrm>
            <a:off x="822960" y="2189480"/>
            <a:ext cx="5273040" cy="3235960"/>
          </a:xfrm>
          <a:solidFill>
            <a:schemeClr val="tx2">
              <a:lumMod val="90000"/>
              <a:lumOff val="10000"/>
              <a:alpha val="62000"/>
            </a:schemeClr>
          </a:solidFill>
        </p:spPr>
        <p:txBody>
          <a:bodyPr>
            <a:normAutofit/>
          </a:bodyPr>
          <a:lstStyle/>
          <a:p>
            <a:pPr algn="just"/>
            <a:r>
              <a:rPr lang="en-US" sz="3600" dirty="0">
                <a:solidFill>
                  <a:srgbClr val="CFCBB5"/>
                </a:solidFill>
                <a:effectLst>
                  <a:outerShdw blurRad="38100" dist="38100" dir="2700000" algn="tl">
                    <a:srgbClr val="000000">
                      <a:alpha val="43137"/>
                    </a:srgbClr>
                  </a:outerShdw>
                </a:effectLst>
              </a:rPr>
              <a:t>    “And whatever you do in word or deed, do all in the name of the Lord Jesus, giving thanks to God the Father through Him.”</a:t>
            </a:r>
          </a:p>
          <a:p>
            <a:pPr algn="r"/>
            <a:r>
              <a:rPr lang="en-US" sz="3600" dirty="0">
                <a:solidFill>
                  <a:srgbClr val="CFCBB5"/>
                </a:solidFill>
                <a:effectLst>
                  <a:outerShdw blurRad="38100" dist="38100" dir="2700000" algn="tl">
                    <a:srgbClr val="000000">
                      <a:alpha val="43137"/>
                    </a:srgbClr>
                  </a:outerShdw>
                </a:effectLst>
              </a:rPr>
              <a:t>Colossians 3:17 </a:t>
            </a:r>
          </a:p>
        </p:txBody>
      </p:sp>
    </p:spTree>
    <p:extLst>
      <p:ext uri="{BB962C8B-B14F-4D97-AF65-F5344CB8AC3E}">
        <p14:creationId xmlns:p14="http://schemas.microsoft.com/office/powerpoint/2010/main" val="3462990974"/>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1688</Words>
  <Application>Microsoft Office PowerPoint</Application>
  <PresentationFormat>Widescreen</PresentationFormat>
  <Paragraphs>79</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Aptos Display</vt:lpstr>
      <vt:lpstr>Arial</vt:lpstr>
      <vt:lpstr>Boucherie Block</vt:lpstr>
      <vt:lpstr>Calibri</vt:lpstr>
      <vt:lpstr>Symbol</vt:lpstr>
      <vt:lpstr>Wingdings</vt:lpstr>
      <vt:lpstr>Office Theme</vt:lpstr>
      <vt:lpstr>The One Question</vt:lpstr>
      <vt:lpstr>The One Question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One Question</dc:title>
  <dc:creator>Stan Cox</dc:creator>
  <cp:lastModifiedBy>Stan Cox</cp:lastModifiedBy>
  <cp:revision>1</cp:revision>
  <dcterms:created xsi:type="dcterms:W3CDTF">2024-05-08T15:05:42Z</dcterms:created>
  <dcterms:modified xsi:type="dcterms:W3CDTF">2024-05-09T04:46:48Z</dcterms:modified>
</cp:coreProperties>
</file>