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E2A"/>
    <a:srgbClr val="2B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2634-9D4B-D0B3-7671-F2FC221EB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FEB82-7EF7-8EE0-5D36-46C8EC0EE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78E18-C648-8169-E7A4-07EF291E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1D539-E795-925B-47D6-FD6A22CB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6D47-0FA7-02CD-1806-3C52CB39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AD73-BFDB-553F-5B72-0C6EB497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F0F28-5A59-B932-1A4C-3301FCE7C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77086-6299-06AD-9951-0B5A901A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A533-53C3-D3D8-A531-2AD85BC5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BD59-F3BA-AFE5-D0C2-14530A23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5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91F4D-3638-DB01-9B06-440C64314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BA58A-CF6A-C59A-7017-F909FF5A4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CC1E0-A0D5-7519-77AA-02881B77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5C7A0-25B1-6E6A-686D-EAF651E9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9229-F7BA-9906-E6BB-9BB83227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C3DA-BBCB-D3A8-447A-DDCA5201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47F8-26B0-27C1-DA7D-188C46D80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EE2F2-BF06-F7D0-2E8F-CA276883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F649E-582B-F3F2-1A3C-96F5FDCA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C8413-506C-D61B-D341-611A495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4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426D-9132-5CE6-7968-0C8CFCC4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32665-333A-600C-37D4-A32FBA400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D69C-EADF-9AC3-0EE8-D63E622A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3CFC3-0A7C-0549-6308-C298B41F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F7F56-19C7-14A4-667C-55AFB575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96A1-70CE-3C55-68F9-6DA31AD7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6F60B-80E8-8A3F-EF88-5644B9BD3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AEDB3-7104-2F48-03C3-20C86ED6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0064-B804-FA25-E873-9DDA4167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70BE9-E4C7-CB8D-6084-E713390D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AC0CB-B9A1-C3D9-CCF3-AF5E6B50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0028-0337-4565-1D13-706BB2B3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7596D-565D-D832-FA4C-E18C7051D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25E38-92A4-794F-3DA1-663216A65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6BCB5-D5D1-17BC-544B-3E03CA05C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6335E-CCF1-33D3-29A8-49FB41E0F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1AE23-2DE8-9E32-5F7C-4704E7B7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5A2F7-93A6-B853-85EF-04903664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43E5-86EE-F872-A80C-21FA4235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7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45C5-2332-D912-55E5-27A3AE03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856B4-5D05-DEE9-4EF4-D44E993B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EF27B-7A0C-E7F8-A167-AD386CF8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66A0D-CE58-C515-AC50-3517521E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42247-5812-35A2-6A8D-F566A97C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13CA7-B925-1FA3-3314-318B61D8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55F8-7DE3-900A-2D5D-56BDF3AA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8821-1126-F427-6F5C-6BB4F019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254A-FE6C-DF90-1296-9EE0FA92D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72594-4713-EF16-01C9-BFBD49BF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7DE50-F1F6-FB2C-357E-D5DB9005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B3962-9A6C-C737-00DE-F3F61CD6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FD724-4D40-E962-767D-D030E09E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F21B-70C4-C6D3-1578-D4F96850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CAECF-5551-7502-BC13-7CEEF5E69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1FB7A-E58C-37F9-CE1D-464645C5A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AB90F-9576-52FD-20A6-9BBF9B4E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088B4-906B-6151-3B54-A9F79588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35784-6C1F-392E-9059-86518A02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7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574DD-A900-F459-355F-4575F178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B3609-4E80-A616-976F-C3B43F17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B2C1E-A1C7-8B01-CAAE-0317D6983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D5BE3A-81D4-4921-A7C9-4941F1F2801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56907-09EA-3432-45FD-7E9927906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F8154-1120-2261-F53B-E2735E123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EB9F02-AA22-4C62-86AE-33B60BDD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ictures of animals and a person&#10;&#10;AI-generated content may be incorrect.">
            <a:extLst>
              <a:ext uri="{FF2B5EF4-FFF2-40B4-BE49-F238E27FC236}">
                <a16:creationId xmlns:a16="http://schemas.microsoft.com/office/drawing/2014/main" id="{5A174714-AA67-BB09-ED49-457BAFF63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D43E1-D085-82CE-C842-E49165FDD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text on a black surface&#10;&#10;AI-generated content may be incorrect.">
            <a:extLst>
              <a:ext uri="{FF2B5EF4-FFF2-40B4-BE49-F238E27FC236}">
                <a16:creationId xmlns:a16="http://schemas.microsoft.com/office/drawing/2014/main" id="{01C43E58-542C-8F29-5684-2F4FA994B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8FA397-5763-6C98-1A51-AFD94008B758}"/>
              </a:ext>
            </a:extLst>
          </p:cNvPr>
          <p:cNvSpPr/>
          <p:nvPr/>
        </p:nvSpPr>
        <p:spPr>
          <a:xfrm>
            <a:off x="6096000" y="1196050"/>
            <a:ext cx="6096000" cy="1932972"/>
          </a:xfrm>
          <a:prstGeom prst="rect">
            <a:avLst/>
          </a:prstGeom>
          <a:solidFill>
            <a:srgbClr val="2F2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7A798-1AFF-006E-6FCE-999220DAAE38}"/>
              </a:ext>
            </a:extLst>
          </p:cNvPr>
          <p:cNvSpPr/>
          <p:nvPr/>
        </p:nvSpPr>
        <p:spPr>
          <a:xfrm>
            <a:off x="0" y="3105872"/>
            <a:ext cx="6096000" cy="3040283"/>
          </a:xfrm>
          <a:prstGeom prst="rect">
            <a:avLst/>
          </a:prstGeom>
          <a:solidFill>
            <a:srgbClr val="2F2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DB69F-A135-4168-258A-FA34F3F21912}"/>
              </a:ext>
            </a:extLst>
          </p:cNvPr>
          <p:cNvSpPr/>
          <p:nvPr/>
        </p:nvSpPr>
        <p:spPr>
          <a:xfrm>
            <a:off x="0" y="1180618"/>
            <a:ext cx="6096000" cy="1932972"/>
          </a:xfrm>
          <a:prstGeom prst="rect">
            <a:avLst/>
          </a:prstGeom>
          <a:solidFill>
            <a:srgbClr val="2F2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B638F-47D7-3563-995E-195F77C7DC2E}"/>
              </a:ext>
            </a:extLst>
          </p:cNvPr>
          <p:cNvSpPr/>
          <p:nvPr/>
        </p:nvSpPr>
        <p:spPr>
          <a:xfrm>
            <a:off x="6078641" y="3129022"/>
            <a:ext cx="6096000" cy="2160608"/>
          </a:xfrm>
          <a:prstGeom prst="rect">
            <a:avLst/>
          </a:prstGeom>
          <a:solidFill>
            <a:srgbClr val="2F2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C8D3D-11EE-3086-828A-369E655A79F8}"/>
              </a:ext>
            </a:extLst>
          </p:cNvPr>
          <p:cNvSpPr/>
          <p:nvPr/>
        </p:nvSpPr>
        <p:spPr>
          <a:xfrm>
            <a:off x="6078641" y="5289630"/>
            <a:ext cx="6096000" cy="1591520"/>
          </a:xfrm>
          <a:prstGeom prst="rect">
            <a:avLst/>
          </a:prstGeom>
          <a:solidFill>
            <a:srgbClr val="2F2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2025-04-06T02:26:55Z</dcterms:created>
  <dcterms:modified xsi:type="dcterms:W3CDTF">2025-04-06T02:36:02Z</dcterms:modified>
</cp:coreProperties>
</file>