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6" r:id="rId2"/>
    <p:sldId id="264" r:id="rId3"/>
    <p:sldId id="258" r:id="rId4"/>
    <p:sldId id="259" r:id="rId5"/>
    <p:sldId id="261" r:id="rId6"/>
    <p:sldId id="260"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4995" autoAdjust="0"/>
    <p:restoredTop sz="52219" autoAdjust="0"/>
  </p:normalViewPr>
  <p:slideViewPr>
    <p:cSldViewPr snapToGrid="0">
      <p:cViewPr varScale="1">
        <p:scale>
          <a:sx n="39" d="100"/>
          <a:sy n="39" d="100"/>
        </p:scale>
        <p:origin x="2309" y="58"/>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9B5214FC-4976-459A-85A0-C59D600F4A70}"/>
    <pc:docChg chg="undo custSel modSld modHandout">
      <pc:chgData name="Stan Cox" userId="9376f276357bfffd" providerId="LiveId" clId="{9B5214FC-4976-459A-85A0-C59D600F4A70}" dt="2024-07-13T03:17:21.507" v="406" actId="20577"/>
      <pc:docMkLst>
        <pc:docMk/>
      </pc:docMkLst>
      <pc:sldChg chg="modNotesTx">
        <pc:chgData name="Stan Cox" userId="9376f276357bfffd" providerId="LiveId" clId="{9B5214FC-4976-459A-85A0-C59D600F4A70}" dt="2024-07-13T03:06:22.607" v="247" actId="207"/>
        <pc:sldMkLst>
          <pc:docMk/>
          <pc:sldMk cId="701662968" sldId="256"/>
        </pc:sldMkLst>
      </pc:sldChg>
      <pc:sldChg chg="modSp mod modNotesTx">
        <pc:chgData name="Stan Cox" userId="9376f276357bfffd" providerId="LiveId" clId="{9B5214FC-4976-459A-85A0-C59D600F4A70}" dt="2024-07-13T03:08:29.702" v="256" actId="115"/>
        <pc:sldMkLst>
          <pc:docMk/>
          <pc:sldMk cId="1807063314" sldId="258"/>
        </pc:sldMkLst>
        <pc:spChg chg="mod">
          <ac:chgData name="Stan Cox" userId="9376f276357bfffd" providerId="LiveId" clId="{9B5214FC-4976-459A-85A0-C59D600F4A70}" dt="2024-07-13T01:46:33.884" v="76" actId="6549"/>
          <ac:spMkLst>
            <pc:docMk/>
            <pc:sldMk cId="1807063314" sldId="258"/>
            <ac:spMk id="2" creationId="{B593F6F6-5A21-62C3-25BC-B0B7324B9007}"/>
          </ac:spMkLst>
        </pc:spChg>
      </pc:sldChg>
      <pc:sldChg chg="modSp mod modNotesTx">
        <pc:chgData name="Stan Cox" userId="9376f276357bfffd" providerId="LiveId" clId="{9B5214FC-4976-459A-85A0-C59D600F4A70}" dt="2024-07-13T03:09:01.721" v="260" actId="207"/>
        <pc:sldMkLst>
          <pc:docMk/>
          <pc:sldMk cId="1789112067" sldId="259"/>
        </pc:sldMkLst>
        <pc:spChg chg="mod">
          <ac:chgData name="Stan Cox" userId="9376f276357bfffd" providerId="LiveId" clId="{9B5214FC-4976-459A-85A0-C59D600F4A70}" dt="2024-07-13T01:55:58.226" v="106" actId="20577"/>
          <ac:spMkLst>
            <pc:docMk/>
            <pc:sldMk cId="1789112067" sldId="259"/>
            <ac:spMk id="2" creationId="{B593F6F6-5A21-62C3-25BC-B0B7324B9007}"/>
          </ac:spMkLst>
        </pc:spChg>
      </pc:sldChg>
      <pc:sldChg chg="modSp mod modNotesTx">
        <pc:chgData name="Stan Cox" userId="9376f276357bfffd" providerId="LiveId" clId="{9B5214FC-4976-459A-85A0-C59D600F4A70}" dt="2024-07-13T03:10:19.855" v="268" actId="207"/>
        <pc:sldMkLst>
          <pc:docMk/>
          <pc:sldMk cId="808223078" sldId="260"/>
        </pc:sldMkLst>
        <pc:spChg chg="mod">
          <ac:chgData name="Stan Cox" userId="9376f276357bfffd" providerId="LiveId" clId="{9B5214FC-4976-459A-85A0-C59D600F4A70}" dt="2024-07-13T02:40:40.932" v="175" actId="6549"/>
          <ac:spMkLst>
            <pc:docMk/>
            <pc:sldMk cId="808223078" sldId="260"/>
            <ac:spMk id="2" creationId="{B593F6F6-5A21-62C3-25BC-B0B7324B9007}"/>
          </ac:spMkLst>
        </pc:spChg>
      </pc:sldChg>
      <pc:sldChg chg="modSp mod modNotesTx">
        <pc:chgData name="Stan Cox" userId="9376f276357bfffd" providerId="LiveId" clId="{9B5214FC-4976-459A-85A0-C59D600F4A70}" dt="2024-07-13T03:09:34.235" v="264" actId="207"/>
        <pc:sldMkLst>
          <pc:docMk/>
          <pc:sldMk cId="148110935" sldId="261"/>
        </pc:sldMkLst>
        <pc:spChg chg="mod">
          <ac:chgData name="Stan Cox" userId="9376f276357bfffd" providerId="LiveId" clId="{9B5214FC-4976-459A-85A0-C59D600F4A70}" dt="2024-07-13T02:08:46.454" v="137" actId="20577"/>
          <ac:spMkLst>
            <pc:docMk/>
            <pc:sldMk cId="148110935" sldId="261"/>
            <ac:spMk id="2" creationId="{B593F6F6-5A21-62C3-25BC-B0B7324B9007}"/>
          </ac:spMkLst>
        </pc:spChg>
      </pc:sldChg>
      <pc:sldChg chg="modSp mod modNotesTx">
        <pc:chgData name="Stan Cox" userId="9376f276357bfffd" providerId="LiveId" clId="{9B5214FC-4976-459A-85A0-C59D600F4A70}" dt="2024-07-13T03:12:10.204" v="273" actId="207"/>
        <pc:sldMkLst>
          <pc:docMk/>
          <pc:sldMk cId="740674244" sldId="262"/>
        </pc:sldMkLst>
        <pc:spChg chg="mod">
          <ac:chgData name="Stan Cox" userId="9376f276357bfffd" providerId="LiveId" clId="{9B5214FC-4976-459A-85A0-C59D600F4A70}" dt="2024-07-13T02:52:38.874" v="219" actId="20577"/>
          <ac:spMkLst>
            <pc:docMk/>
            <pc:sldMk cId="740674244" sldId="262"/>
            <ac:spMk id="2" creationId="{B593F6F6-5A21-62C3-25BC-B0B7324B9007}"/>
          </ac:spMkLst>
        </pc:spChg>
      </pc:sldChg>
      <pc:sldChg chg="modSp mod modNotesTx">
        <pc:chgData name="Stan Cox" userId="9376f276357bfffd" providerId="LiveId" clId="{9B5214FC-4976-459A-85A0-C59D600F4A70}" dt="2024-07-13T03:15:37.960" v="285" actId="207"/>
        <pc:sldMkLst>
          <pc:docMk/>
          <pc:sldMk cId="394769680" sldId="263"/>
        </pc:sldMkLst>
        <pc:spChg chg="mod">
          <ac:chgData name="Stan Cox" userId="9376f276357bfffd" providerId="LiveId" clId="{9B5214FC-4976-459A-85A0-C59D600F4A70}" dt="2024-07-13T03:02:22.962" v="243" actId="20577"/>
          <ac:spMkLst>
            <pc:docMk/>
            <pc:sldMk cId="394769680" sldId="263"/>
            <ac:spMk id="2" creationId="{B593F6F6-5A21-62C3-25BC-B0B7324B9007}"/>
          </ac:spMkLst>
        </pc:spChg>
      </pc:sldChg>
      <pc:sldChg chg="modSp mod modNotesTx">
        <pc:chgData name="Stan Cox" userId="9376f276357bfffd" providerId="LiveId" clId="{9B5214FC-4976-459A-85A0-C59D600F4A70}" dt="2024-07-13T03:06:58.541" v="251" actId="207"/>
        <pc:sldMkLst>
          <pc:docMk/>
          <pc:sldMk cId="681411667" sldId="264"/>
        </pc:sldMkLst>
        <pc:spChg chg="mod">
          <ac:chgData name="Stan Cox" userId="9376f276357bfffd" providerId="LiveId" clId="{9B5214FC-4976-459A-85A0-C59D600F4A70}" dt="2024-07-13T01:36:43.910" v="32" actId="207"/>
          <ac:spMkLst>
            <pc:docMk/>
            <pc:sldMk cId="681411667" sldId="264"/>
            <ac:spMk id="2" creationId="{B593F6F6-5A21-62C3-25BC-B0B7324B900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EEEB5D-33F4-2189-9DC9-0467B0F7A3C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z="2000" dirty="0">
                <a:latin typeface="Gill Sans Nova Cond Ultra Bold" panose="020B0B04020104020203" pitchFamily="34" charset="0"/>
              </a:rPr>
              <a:t>The Progression of Sin</a:t>
            </a:r>
          </a:p>
        </p:txBody>
      </p:sp>
      <p:sp>
        <p:nvSpPr>
          <p:cNvPr id="3" name="Date Placeholder 2">
            <a:extLst>
              <a:ext uri="{FF2B5EF4-FFF2-40B4-BE49-F238E27FC236}">
                <a16:creationId xmlns:a16="http://schemas.microsoft.com/office/drawing/2014/main" id="{9E7C4611-FB14-BCBF-D186-15D49491ED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July 14, 2024 @ 9am</a:t>
            </a:r>
          </a:p>
        </p:txBody>
      </p:sp>
      <p:sp>
        <p:nvSpPr>
          <p:cNvPr id="4" name="Footer Placeholder 3">
            <a:extLst>
              <a:ext uri="{FF2B5EF4-FFF2-40B4-BE49-F238E27FC236}">
                <a16:creationId xmlns:a16="http://schemas.microsoft.com/office/drawing/2014/main" id="{B361E9ED-1DB9-01DD-9164-8CBDC73D2C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A22D54D8-242F-85B4-53F4-255B977ADD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7FC686AD-84E9-464D-A704-D4FDCAC3CA37}" type="slidenum">
              <a:rPr lang="en-US" smtClean="0"/>
              <a:t>‹#›</a:t>
            </a:fld>
            <a:endParaRPr lang="en-US" dirty="0"/>
          </a:p>
        </p:txBody>
      </p:sp>
    </p:spTree>
    <p:extLst>
      <p:ext uri="{BB962C8B-B14F-4D97-AF65-F5344CB8AC3E}">
        <p14:creationId xmlns:p14="http://schemas.microsoft.com/office/powerpoint/2010/main" val="2530930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042B3-CBF7-42A6-A348-93CDD5474487}" type="datetimeFigureOut">
              <a:rPr lang="en-US" smtClean="0"/>
              <a:t>7/12/2024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0CA7A3-B838-4000-B175-49B892D90340}" type="slidenum">
              <a:rPr lang="en-US" smtClean="0"/>
              <a:t>‹#›</a:t>
            </a:fld>
            <a:endParaRPr lang="en-US"/>
          </a:p>
        </p:txBody>
      </p:sp>
    </p:spTree>
    <p:extLst>
      <p:ext uri="{BB962C8B-B14F-4D97-AF65-F5344CB8AC3E}">
        <p14:creationId xmlns:p14="http://schemas.microsoft.com/office/powerpoint/2010/main" val="2051083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ctr" rtl="0"/>
            <a:r>
              <a:rPr lang="en-US" sz="1200" b="0" i="0" u="none" strike="noStrike" baseline="0" dirty="0">
                <a:solidFill>
                  <a:schemeClr val="tx1"/>
                </a:solidFill>
                <a:latin typeface="+mn-lt"/>
              </a:rPr>
              <a:t>The Progression of Sin</a:t>
            </a:r>
          </a:p>
          <a:p>
            <a:pPr marR="0" algn="ctr" rtl="0"/>
            <a:r>
              <a:rPr lang="en-US" sz="1200" b="0" i="0" u="none" strike="noStrike" baseline="0" dirty="0">
                <a:solidFill>
                  <a:schemeClr val="tx1"/>
                </a:solidFill>
                <a:latin typeface="+mn-lt"/>
              </a:rPr>
              <a:t>(Note:  Original material from Joe Price's article, January 4, 2004 The Spirit's Sword)</a:t>
            </a:r>
          </a:p>
          <a:p>
            <a:pPr marR="0" algn="l" rtl="0"/>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INTRODUCTION</a:t>
            </a:r>
            <a:endParaRPr lang="en-US" sz="1200" b="0" i="0" u="none" strike="noStrike" baseline="0" dirty="0">
              <a:solidFill>
                <a:schemeClr val="tx1"/>
              </a:solidFill>
              <a:latin typeface="+mn-lt"/>
            </a:endParaRPr>
          </a:p>
          <a:p>
            <a:pPr marR="0" algn="l" rtl="0">
              <a:buSzPts val="2200"/>
              <a:buFont typeface="Symbol" panose="05050102010706020507" pitchFamily="18" charset="2"/>
              <a:buChar char="·"/>
            </a:pPr>
            <a:r>
              <a:rPr lang="en-US" sz="1200" b="1" i="0" u="none" strike="noStrike" baseline="0" dirty="0">
                <a:solidFill>
                  <a:schemeClr val="tx1"/>
                </a:solidFill>
                <a:latin typeface="+mn-lt"/>
              </a:rPr>
              <a:t>In Romans 1, Paul describes the progression of sin among the Gentiles</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0" i="0" u="none" strike="noStrike" baseline="0" dirty="0">
                <a:solidFill>
                  <a:schemeClr val="tx1"/>
                </a:solidFill>
                <a:latin typeface="+mn-lt"/>
              </a:rPr>
              <a:t>This sin put them under the wrath of God as sin always does!</a:t>
            </a:r>
          </a:p>
          <a:p>
            <a:pPr>
              <a:buFont typeface="Symbol" panose="05050102010706020507" pitchFamily="18" charset="2"/>
              <a:buChar char="·"/>
            </a:pPr>
            <a:r>
              <a:rPr lang="en-US" sz="1200" b="0" i="0" u="none" strike="noStrike" baseline="0" dirty="0">
                <a:solidFill>
                  <a:schemeClr val="tx1"/>
                </a:solidFill>
                <a:latin typeface="+mn-lt"/>
              </a:rPr>
              <a:t>Sin increases to more ungodliness unless it is dealt with by true repentance.</a:t>
            </a:r>
          </a:p>
          <a:p>
            <a:pPr marR="0" algn="l" rtl="0"/>
            <a:r>
              <a:rPr lang="en-US" sz="1200" b="1" i="0" u="none" strike="noStrike" baseline="0" dirty="0">
                <a:solidFill>
                  <a:schemeClr val="tx1"/>
                </a:solidFill>
                <a:latin typeface="+mn-lt"/>
              </a:rPr>
              <a:t>2 Timothy 2:16</a:t>
            </a:r>
            <a:r>
              <a:rPr lang="en-US" sz="1200" b="0" i="1" u="none" strike="noStrike" baseline="0" dirty="0">
                <a:solidFill>
                  <a:schemeClr val="tx1"/>
                </a:solidFill>
                <a:latin typeface="+mn-lt"/>
              </a:rPr>
              <a:t>  But shun profane and idle babblings, for they will increase to more ungodliness.</a:t>
            </a:r>
          </a:p>
          <a:p>
            <a:pPr marR="0" algn="l" rtl="0">
              <a:buSzPts val="2200"/>
              <a:buFont typeface="Symbol" panose="05050102010706020507" pitchFamily="18" charset="2"/>
              <a:buChar char="·"/>
            </a:pPr>
            <a:r>
              <a:rPr lang="en-US" sz="1200" b="1" i="0" u="none" strike="noStrike" baseline="0" dirty="0">
                <a:solidFill>
                  <a:schemeClr val="tx1"/>
                </a:solidFill>
                <a:latin typeface="+mn-lt"/>
              </a:rPr>
              <a:t>God gives us the means of knowing and obeying Him by revealing Himself through His word of truth</a:t>
            </a:r>
          </a:p>
          <a:p>
            <a:pPr marR="0" algn="l" rtl="0"/>
            <a:r>
              <a:rPr lang="en-US" sz="1200" b="1" i="0" u="none" strike="noStrike" baseline="0" dirty="0">
                <a:solidFill>
                  <a:schemeClr val="tx1"/>
                </a:solidFill>
                <a:latin typeface="+mn-lt"/>
              </a:rPr>
              <a:t>Romans 1:16-17</a:t>
            </a:r>
            <a:r>
              <a:rPr lang="en-US" sz="1200" b="0" i="1" u="none" strike="noStrike" baseline="0" dirty="0">
                <a:solidFill>
                  <a:schemeClr val="tx1"/>
                </a:solidFill>
                <a:latin typeface="+mn-lt"/>
              </a:rPr>
              <a:t>  For I am not ashamed of the gospel of Christ, for it is the power of God to salvation for everyone who believes, for the Jew first and also for the Greek.  (17)  For in it the righteousness of God is revealed from faith to faith; as it is written, "THE JUST SHALL LIVE BY FAITH."</a:t>
            </a:r>
            <a:endParaRPr lang="en-US" sz="1200" b="1" i="0" u="none" strike="noStrike" baseline="0" dirty="0">
              <a:solidFill>
                <a:schemeClr val="tx1"/>
              </a:solidFill>
              <a:latin typeface="+mn-lt"/>
            </a:endParaRPr>
          </a:p>
          <a:p>
            <a:pPr marR="0" lvl="2" algn="l" rtl="0">
              <a:buSzPts val="2200"/>
              <a:buFont typeface="Symbol" panose="05050102010706020507" pitchFamily="18" charset="2"/>
              <a:buChar char="·"/>
            </a:pPr>
            <a:r>
              <a:rPr lang="en-US" sz="1200" b="0" i="0" u="none" strike="noStrike" baseline="0" dirty="0">
                <a:solidFill>
                  <a:schemeClr val="tx1"/>
                </a:solidFill>
                <a:latin typeface="+mn-lt"/>
              </a:rPr>
              <a:t>The destructive nature of sin takes hold because a man chooses not to acknowledge God and His will</a:t>
            </a:r>
            <a:endParaRPr lang="en-US" sz="1200" b="0" i="1" u="none" strike="noStrike" baseline="0" dirty="0">
              <a:solidFill>
                <a:schemeClr val="tx1"/>
              </a:solidFill>
              <a:latin typeface="+mn-lt"/>
            </a:endParaRPr>
          </a:p>
          <a:p>
            <a:pPr marR="0" algn="l" rtl="0">
              <a:buFont typeface="Symbol" panose="05050102010706020507" pitchFamily="18" charset="2"/>
              <a:buChar char="·"/>
            </a:pPr>
            <a:r>
              <a:rPr lang="en-US" sz="1200" b="0" i="0" u="none" strike="noStrike" baseline="0" dirty="0">
                <a:solidFill>
                  <a:schemeClr val="tx1"/>
                </a:solidFill>
                <a:latin typeface="+mn-lt"/>
              </a:rPr>
              <a:t>The Gentiles in Romans 1 serve as a sobering reminder to us of how progressively destructive sin is.  We will examine this text as we go through our lesson.</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1C0CA7A3-B838-4000-B175-49B892D90340}" type="slidenum">
              <a:rPr lang="en-US" smtClean="0"/>
              <a:t>1</a:t>
            </a:fld>
            <a:endParaRPr lang="en-US"/>
          </a:p>
        </p:txBody>
      </p:sp>
    </p:spTree>
    <p:extLst>
      <p:ext uri="{BB962C8B-B14F-4D97-AF65-F5344CB8AC3E}">
        <p14:creationId xmlns:p14="http://schemas.microsoft.com/office/powerpoint/2010/main" val="2250412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tx1"/>
                </a:solidFill>
                <a:latin typeface="+mn-lt"/>
              </a:rPr>
              <a:t>DISCUSSION</a:t>
            </a:r>
            <a:endParaRPr lang="en-US" sz="1200" b="0" i="0" u="none" strike="noStrike" baseline="0" dirty="0">
              <a:solidFill>
                <a:schemeClr val="tx1"/>
              </a:solidFill>
              <a:latin typeface="+mn-lt"/>
            </a:endParaRPr>
          </a:p>
          <a:p>
            <a:pPr marR="0" algn="l" rtl="0">
              <a:buFont typeface="Symbol" panose="05050102010706020507" pitchFamily="18" charset="2"/>
              <a:buChar char="·"/>
            </a:pPr>
            <a:r>
              <a:rPr lang="en-US" sz="1200" b="1" i="0" u="none" strike="noStrike" baseline="0" dirty="0">
                <a:solidFill>
                  <a:schemeClr val="tx1"/>
                </a:solidFill>
                <a:latin typeface="+mn-lt"/>
              </a:rPr>
              <a:t>People choose to disregard God and to live in unrighteousness.</a:t>
            </a:r>
          </a:p>
          <a:p>
            <a:pPr marR="0" lvl="1" algn="l" rtl="0">
              <a:buFont typeface="Symbol" panose="05050102010706020507" pitchFamily="18" charset="2"/>
              <a:buChar char="·"/>
            </a:pPr>
            <a:r>
              <a:rPr lang="en-US" sz="1200" b="0" i="0" u="none" strike="noStrike" baseline="0" dirty="0">
                <a:solidFill>
                  <a:schemeClr val="tx1"/>
                </a:solidFill>
                <a:latin typeface="+mn-lt"/>
              </a:rPr>
              <a:t>As a result, sin begins to occupy a prominent place in our lives</a:t>
            </a:r>
          </a:p>
          <a:p>
            <a:pPr marR="0" algn="l" rtl="0"/>
            <a:r>
              <a:rPr lang="en-US" sz="1200" b="1" i="0" u="none" strike="noStrike" baseline="0" dirty="0">
                <a:solidFill>
                  <a:schemeClr val="tx1"/>
                </a:solidFill>
                <a:latin typeface="+mn-lt"/>
              </a:rPr>
              <a:t>Romans 1:18-20</a:t>
            </a:r>
            <a:r>
              <a:rPr lang="en-US" sz="1200" b="0" i="1" u="none" strike="noStrike" baseline="0" dirty="0">
                <a:solidFill>
                  <a:schemeClr val="tx1"/>
                </a:solidFill>
                <a:latin typeface="+mn-lt"/>
              </a:rPr>
              <a:t>  For the wrath of God is revealed from heaven against all ungodliness and unrighteousness of men, who suppress the truth in unrighteousness,  (19)  because what may be known of God is manifest in them, for God has shown it to them.  (20)  For since the creation of the world His invisible attributes are clearly seen, being understood by the things that are made, even His eternal power and Godhead, so that they are without excuse,</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0" i="0" u="none" strike="noStrike" baseline="0" dirty="0">
                <a:solidFill>
                  <a:schemeClr val="tx1"/>
                </a:solidFill>
                <a:latin typeface="+mn-lt"/>
              </a:rPr>
              <a:t>Understand, this is a willful choice.  There is no excuse!</a:t>
            </a:r>
          </a:p>
          <a:p>
            <a:pPr marR="0" algn="l" rtl="0"/>
            <a:r>
              <a:rPr lang="en-US" sz="1200" b="1" i="0" u="none" strike="noStrike" baseline="0" dirty="0">
                <a:solidFill>
                  <a:schemeClr val="tx1"/>
                </a:solidFill>
                <a:latin typeface="+mn-lt"/>
              </a:rPr>
              <a:t>Hosea 4:6</a:t>
            </a:r>
            <a:r>
              <a:rPr lang="en-US" sz="1200" b="0" i="1" u="none" strike="noStrike" baseline="0" dirty="0">
                <a:solidFill>
                  <a:schemeClr val="tx1"/>
                </a:solidFill>
                <a:latin typeface="+mn-lt"/>
              </a:rPr>
              <a:t>  My people are destroyed for lack of knowledge. </a:t>
            </a:r>
            <a:r>
              <a:rPr lang="en-US" sz="1200" b="0" i="1" u="sng" strike="noStrike" baseline="0" dirty="0">
                <a:solidFill>
                  <a:schemeClr val="tx1"/>
                </a:solidFill>
                <a:latin typeface="+mn-lt"/>
              </a:rPr>
              <a:t>Because you have rejected knowledge, I also will reject you from being priest for Me; Because you have forgotten the law of your God, I also will forget your children.</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1C0CA7A3-B838-4000-B175-49B892D90340}" type="slidenum">
              <a:rPr lang="en-US" smtClean="0"/>
              <a:t>2</a:t>
            </a:fld>
            <a:endParaRPr lang="en-US"/>
          </a:p>
        </p:txBody>
      </p:sp>
    </p:spTree>
    <p:extLst>
      <p:ext uri="{BB962C8B-B14F-4D97-AF65-F5344CB8AC3E}">
        <p14:creationId xmlns:p14="http://schemas.microsoft.com/office/powerpoint/2010/main" val="3865537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buSzPts val="2200"/>
              <a:buFont typeface="Symbol" panose="05050102010706020507" pitchFamily="18" charset="2"/>
              <a:buChar char="·"/>
            </a:pPr>
            <a:r>
              <a:rPr lang="en-US" sz="1200" b="1" i="0" u="none" strike="noStrike" baseline="0" dirty="0">
                <a:solidFill>
                  <a:schemeClr val="tx1"/>
                </a:solidFill>
                <a:latin typeface="+mn-lt"/>
              </a:rPr>
              <a:t>The sinner stops worshipping God, and giving Him thanks.</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0" i="0" u="none" strike="noStrike" baseline="0" dirty="0">
                <a:solidFill>
                  <a:schemeClr val="tx1"/>
                </a:solidFill>
                <a:latin typeface="+mn-lt"/>
              </a:rPr>
              <a:t>His foolish heart only produces futile thoughts about life.</a:t>
            </a:r>
          </a:p>
          <a:p>
            <a:pPr marR="0" algn="l" rtl="0"/>
            <a:r>
              <a:rPr lang="en-US" sz="1200" b="1" i="0" u="none" strike="noStrike" baseline="0" dirty="0">
                <a:solidFill>
                  <a:schemeClr val="tx1"/>
                </a:solidFill>
                <a:latin typeface="+mn-lt"/>
              </a:rPr>
              <a:t>Romans 1:21</a:t>
            </a:r>
            <a:r>
              <a:rPr lang="en-US" sz="1200" b="0" i="1" u="none" strike="noStrike" baseline="0" dirty="0">
                <a:solidFill>
                  <a:schemeClr val="tx1"/>
                </a:solidFill>
                <a:latin typeface="+mn-lt"/>
              </a:rPr>
              <a:t>  because, although they knew God, they did not glorify Him as God, nor were thankful, but became futile in their thoughts, and their foolish hearts were darkened.</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0" i="0" u="none" strike="noStrike" baseline="0" dirty="0">
                <a:solidFill>
                  <a:schemeClr val="tx1"/>
                </a:solidFill>
                <a:latin typeface="+mn-lt"/>
              </a:rPr>
              <a:t>Darkened - Used metaphorically of a lack of light for the eyes, </a:t>
            </a:r>
            <a:r>
              <a:rPr lang="en-US" sz="1200" b="0" i="0" u="sng" strike="noStrike" baseline="0" dirty="0">
                <a:solidFill>
                  <a:schemeClr val="tx1"/>
                </a:solidFill>
                <a:latin typeface="+mn-lt"/>
              </a:rPr>
              <a:t>understanding or mind</a:t>
            </a:r>
          </a:p>
          <a:p>
            <a:pPr>
              <a:buFont typeface="Symbol" panose="05050102010706020507" pitchFamily="18" charset="2"/>
              <a:buChar char="·"/>
            </a:pPr>
            <a:r>
              <a:rPr lang="en-US" sz="1200" b="0" i="0" u="none" strike="noStrike" baseline="0" dirty="0">
                <a:solidFill>
                  <a:schemeClr val="tx1"/>
                </a:solidFill>
                <a:latin typeface="+mn-lt"/>
              </a:rPr>
              <a:t>Man's thinking does not equate to the thoughts and wisdom of God!</a:t>
            </a:r>
            <a:endParaRPr lang="en-US" sz="1200" u="none" dirty="0">
              <a:solidFill>
                <a:schemeClr val="tx1"/>
              </a:solidFill>
              <a:latin typeface="+mn-lt"/>
            </a:endParaRPr>
          </a:p>
        </p:txBody>
      </p:sp>
      <p:sp>
        <p:nvSpPr>
          <p:cNvPr id="4" name="Slide Number Placeholder 3"/>
          <p:cNvSpPr>
            <a:spLocks noGrp="1"/>
          </p:cNvSpPr>
          <p:nvPr>
            <p:ph type="sldNum" sz="quarter" idx="5"/>
          </p:nvPr>
        </p:nvSpPr>
        <p:spPr/>
        <p:txBody>
          <a:bodyPr/>
          <a:lstStyle/>
          <a:p>
            <a:fld id="{1C0CA7A3-B838-4000-B175-49B892D90340}" type="slidenum">
              <a:rPr lang="en-US" smtClean="0"/>
              <a:t>3</a:t>
            </a:fld>
            <a:endParaRPr lang="en-US"/>
          </a:p>
        </p:txBody>
      </p:sp>
    </p:spTree>
    <p:extLst>
      <p:ext uri="{BB962C8B-B14F-4D97-AF65-F5344CB8AC3E}">
        <p14:creationId xmlns:p14="http://schemas.microsoft.com/office/powerpoint/2010/main" val="3708877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buFont typeface="Symbol" panose="05050102010706020507" pitchFamily="18" charset="2"/>
              <a:buChar char="·"/>
            </a:pPr>
            <a:r>
              <a:rPr lang="en-US" sz="1200" b="1" i="0" u="none" strike="noStrike" baseline="0" dirty="0">
                <a:solidFill>
                  <a:schemeClr val="tx1"/>
                </a:solidFill>
                <a:latin typeface="+mn-lt"/>
              </a:rPr>
              <a:t>Once God's will is rejected, the sinner turns to Human wisdom</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0" i="0" u="none" strike="noStrike" baseline="0" dirty="0">
                <a:solidFill>
                  <a:schemeClr val="tx1"/>
                </a:solidFill>
                <a:latin typeface="+mn-lt"/>
              </a:rPr>
              <a:t>Invariably, this changes our understanding of the nature of God</a:t>
            </a:r>
          </a:p>
          <a:p>
            <a:pPr>
              <a:buFont typeface="Symbol" panose="05050102010706020507" pitchFamily="18" charset="2"/>
              <a:buChar char="·"/>
            </a:pPr>
            <a:r>
              <a:rPr lang="en-US" sz="1200" b="0" i="0" u="none" strike="noStrike" baseline="0" dirty="0">
                <a:solidFill>
                  <a:schemeClr val="tx1"/>
                </a:solidFill>
                <a:latin typeface="+mn-lt"/>
              </a:rPr>
              <a:t>Man becomes an idolater (worshipping God's creation rather than God)</a:t>
            </a:r>
            <a:endParaRPr lang="en-US" sz="1200" b="0" i="1" u="none" strike="noStrike" baseline="0" dirty="0">
              <a:solidFill>
                <a:schemeClr val="tx1"/>
              </a:solidFill>
              <a:latin typeface="+mn-lt"/>
            </a:endParaRPr>
          </a:p>
          <a:p>
            <a:pPr marR="0" algn="l" rtl="0"/>
            <a:r>
              <a:rPr lang="en-US" sz="1200" b="1" i="0" u="none" strike="noStrike" baseline="0" dirty="0">
                <a:solidFill>
                  <a:schemeClr val="tx1"/>
                </a:solidFill>
                <a:latin typeface="+mn-lt"/>
              </a:rPr>
              <a:t>Romans 1:22-23 </a:t>
            </a:r>
            <a:r>
              <a:rPr lang="en-US" sz="1200" b="0" i="1" u="none" strike="noStrike" baseline="0" dirty="0">
                <a:solidFill>
                  <a:schemeClr val="tx1"/>
                </a:solidFill>
                <a:latin typeface="+mn-lt"/>
              </a:rPr>
              <a:t> Professing to be wise, they became fools,  (23)  and changed the glory of the incorruptible God into an image made like corruptible man—and birds and four-footed animals and creeping things.</a:t>
            </a:r>
          </a:p>
          <a:p>
            <a:pPr marR="0" lvl="2" algn="l" rtl="0">
              <a:buSzPts val="2200"/>
              <a:buFont typeface="Symbol" panose="05050102010706020507" pitchFamily="18" charset="2"/>
              <a:buChar char="·"/>
            </a:pPr>
            <a:r>
              <a:rPr lang="en-US" sz="1200" b="0" i="0" u="none" strike="noStrike" baseline="0" dirty="0">
                <a:solidFill>
                  <a:schemeClr val="tx1"/>
                </a:solidFill>
                <a:latin typeface="+mn-lt"/>
              </a:rPr>
              <a:t>Idolatry constitutes full unfaithfulness to the one true God of heaven</a:t>
            </a:r>
          </a:p>
          <a:p>
            <a:pPr marR="0" algn="l" rtl="0"/>
            <a:r>
              <a:rPr lang="en-US" sz="1200" b="1" i="0" u="none" strike="noStrike" baseline="0" dirty="0">
                <a:solidFill>
                  <a:schemeClr val="tx1"/>
                </a:solidFill>
                <a:latin typeface="+mn-lt"/>
              </a:rPr>
              <a:t>Hosea 4:12</a:t>
            </a:r>
            <a:r>
              <a:rPr lang="en-US" sz="1200" b="0" i="1" u="none" strike="noStrike" baseline="0" dirty="0">
                <a:solidFill>
                  <a:schemeClr val="tx1"/>
                </a:solidFill>
                <a:latin typeface="+mn-lt"/>
              </a:rPr>
              <a:t>  My people ask counsel from their wooden idols, And their staff informs them. For the spirit of harlotry has caused them to stray, And they have played the harlot against their God.</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1C0CA7A3-B838-4000-B175-49B892D90340}" type="slidenum">
              <a:rPr lang="en-US" smtClean="0"/>
              <a:t>4</a:t>
            </a:fld>
            <a:endParaRPr lang="en-US"/>
          </a:p>
        </p:txBody>
      </p:sp>
    </p:spTree>
    <p:extLst>
      <p:ext uri="{BB962C8B-B14F-4D97-AF65-F5344CB8AC3E}">
        <p14:creationId xmlns:p14="http://schemas.microsoft.com/office/powerpoint/2010/main" val="1745884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buSzPts val="2200"/>
              <a:buFont typeface="Symbol" panose="05050102010706020507" pitchFamily="18" charset="2"/>
              <a:buChar char="·"/>
            </a:pPr>
            <a:r>
              <a:rPr lang="en-US" sz="1200" b="1" i="0" u="none" strike="noStrike" baseline="0" dirty="0">
                <a:solidFill>
                  <a:schemeClr val="tx1"/>
                </a:solidFill>
                <a:latin typeface="+mn-lt"/>
              </a:rPr>
              <a:t>Instead of following the truth of God, the sinner begins to think for himself, and be guided by his own desires.</a:t>
            </a:r>
            <a:endParaRPr lang="en-US" sz="1200" b="1" i="1" u="none" strike="noStrike" baseline="0" dirty="0">
              <a:solidFill>
                <a:schemeClr val="tx1"/>
              </a:solidFill>
              <a:latin typeface="+mn-lt"/>
            </a:endParaRPr>
          </a:p>
          <a:p>
            <a:pPr marR="0" lvl="1" algn="l" rtl="0">
              <a:buSzPts val="2200"/>
              <a:buFont typeface="Symbol" panose="05050102010706020507" pitchFamily="18" charset="2"/>
              <a:buChar char="·"/>
            </a:pPr>
            <a:r>
              <a:rPr lang="en-US" sz="1200" b="0" i="0" u="none" strike="noStrike" baseline="0" dirty="0">
                <a:solidFill>
                  <a:schemeClr val="tx1"/>
                </a:solidFill>
                <a:latin typeface="+mn-lt"/>
              </a:rPr>
              <a:t>He is deceived by his own lusts and continues to progress in his sin.</a:t>
            </a:r>
          </a:p>
          <a:p>
            <a:pPr marR="0" algn="l" rtl="0"/>
            <a:r>
              <a:rPr lang="en-US" sz="1200" b="1" i="0" u="none" strike="noStrike" baseline="0" dirty="0">
                <a:solidFill>
                  <a:schemeClr val="tx1"/>
                </a:solidFill>
                <a:latin typeface="+mn-lt"/>
              </a:rPr>
              <a:t>Romans 1:24-25  </a:t>
            </a:r>
            <a:r>
              <a:rPr lang="en-US" sz="1200" b="0" i="1" u="none" strike="noStrike" baseline="0" dirty="0">
                <a:solidFill>
                  <a:schemeClr val="tx1"/>
                </a:solidFill>
                <a:latin typeface="+mn-lt"/>
              </a:rPr>
              <a:t>Therefore God also gave them up to uncleanness, in the lusts of their hearts, to dishonor their bodies among themselves,  (25)  who exchanged the truth of God for the lie, and worshiped and served the creature rather than the Creator, who is blessed forever. Amen.</a:t>
            </a:r>
          </a:p>
          <a:p>
            <a:pPr marR="0" lvl="1" algn="l" rtl="0">
              <a:buSzPts val="2200"/>
              <a:buFont typeface="Symbol" panose="05050102010706020507" pitchFamily="18" charset="2"/>
              <a:buChar char="·"/>
            </a:pPr>
            <a:r>
              <a:rPr lang="en-US" sz="1200" b="0" i="0" u="none" strike="noStrike" baseline="0" dirty="0">
                <a:solidFill>
                  <a:schemeClr val="tx1"/>
                </a:solidFill>
                <a:latin typeface="+mn-lt"/>
              </a:rPr>
              <a:t>As sin progresses, it takes more and more to be satisfied, leading to further sin. Our society mirrors this, as these two verses for the first time hint at moral perversions as a sign of degradation and the progression of sinfulness.</a:t>
            </a:r>
          </a:p>
          <a:p>
            <a:pPr marR="0" algn="l" rtl="0"/>
            <a:r>
              <a:rPr lang="en-US" sz="1200" b="1" i="0" u="none" strike="noStrike" baseline="0" dirty="0">
                <a:solidFill>
                  <a:schemeClr val="tx1"/>
                </a:solidFill>
                <a:latin typeface="+mn-lt"/>
              </a:rPr>
              <a:t>1 Peter 4:3-4</a:t>
            </a:r>
            <a:r>
              <a:rPr lang="en-US" sz="1200" b="0" i="1" u="none" strike="noStrike" baseline="0" dirty="0">
                <a:solidFill>
                  <a:schemeClr val="tx1"/>
                </a:solidFill>
                <a:latin typeface="+mn-lt"/>
              </a:rPr>
              <a:t>  For we have spent enough of our past lifetime in doing the will of the Gentiles—when we walked in lewdness, lusts, drunkenness, revelries, drinking parties, and abominable idolatries.  (4)  In regard to these, they think it strange that you do not run with them in the same flood of dissipation, speaking evil of you.</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1C0CA7A3-B838-4000-B175-49B892D90340}" type="slidenum">
              <a:rPr lang="en-US" smtClean="0"/>
              <a:t>5</a:t>
            </a:fld>
            <a:endParaRPr lang="en-US"/>
          </a:p>
        </p:txBody>
      </p:sp>
    </p:spTree>
    <p:extLst>
      <p:ext uri="{BB962C8B-B14F-4D97-AF65-F5344CB8AC3E}">
        <p14:creationId xmlns:p14="http://schemas.microsoft.com/office/powerpoint/2010/main" val="1064451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buSzPts val="2200"/>
              <a:buFont typeface="Symbol" panose="05050102010706020507" pitchFamily="18" charset="2"/>
              <a:buChar char="·"/>
            </a:pPr>
            <a:r>
              <a:rPr lang="en-US" sz="1200" b="1" i="0" u="none" strike="noStrike" baseline="0" dirty="0">
                <a:solidFill>
                  <a:schemeClr val="tx1"/>
                </a:solidFill>
                <a:latin typeface="+mn-lt"/>
              </a:rPr>
              <a:t>LUSTFUL PASSIONS LEAD TO FULL DEFILEMENT, EVEN TO THE POINT OF DEFENDING THAT WHICH IS UNNATURAL</a:t>
            </a:r>
            <a:endParaRPr lang="en-US" sz="1200" b="0" i="0" u="none" strike="noStrike" baseline="0" dirty="0">
              <a:solidFill>
                <a:schemeClr val="tx1"/>
              </a:solidFill>
              <a:latin typeface="+mn-lt"/>
            </a:endParaRPr>
          </a:p>
          <a:p>
            <a:pPr marR="0" lvl="1" algn="l" rtl="0">
              <a:buFont typeface="Symbol" panose="05050102010706020507" pitchFamily="18" charset="2"/>
              <a:buChar char="·"/>
            </a:pPr>
            <a:r>
              <a:rPr lang="en-US" sz="1200" b="0" i="0" u="none" strike="noStrike" baseline="0" dirty="0">
                <a:solidFill>
                  <a:schemeClr val="tx1"/>
                </a:solidFill>
                <a:latin typeface="+mn-lt"/>
              </a:rPr>
              <a:t>In this, Paul makes a special reference to </a:t>
            </a:r>
            <a:r>
              <a:rPr lang="en-US" sz="1200" b="0" i="0" u="none" strike="noStrike" baseline="0" dirty="0" err="1">
                <a:solidFill>
                  <a:schemeClr val="tx1"/>
                </a:solidFill>
                <a:latin typeface="+mn-lt"/>
              </a:rPr>
              <a:t>lesbiansim</a:t>
            </a:r>
            <a:r>
              <a:rPr lang="en-US" sz="1200" b="0" i="0" u="none" strike="noStrike" baseline="0" dirty="0">
                <a:solidFill>
                  <a:schemeClr val="tx1"/>
                </a:solidFill>
                <a:latin typeface="+mn-lt"/>
              </a:rPr>
              <a:t> and Homosexuality</a:t>
            </a:r>
          </a:p>
          <a:p>
            <a:pPr>
              <a:buFont typeface="Symbol" panose="05050102010706020507" pitchFamily="18" charset="2"/>
              <a:buChar char="·"/>
            </a:pPr>
            <a:r>
              <a:rPr lang="en-US" sz="1200" b="0" i="0" u="none" strike="noStrike" baseline="0" dirty="0">
                <a:solidFill>
                  <a:schemeClr val="tx1"/>
                </a:solidFill>
                <a:latin typeface="+mn-lt"/>
              </a:rPr>
              <a:t>The curious thing is that men defend such as being nature.  Sex is primarily for procreation, and so this is definitionally untrue.</a:t>
            </a:r>
          </a:p>
          <a:p>
            <a:pPr marR="0" lvl="2" algn="l" rtl="0">
              <a:buFont typeface="Symbol" panose="05050102010706020507" pitchFamily="18" charset="2"/>
              <a:buChar char="·"/>
            </a:pPr>
            <a:r>
              <a:rPr lang="en-US" sz="1200" b="0" i="0" u="none" strike="noStrike" baseline="0" dirty="0">
                <a:solidFill>
                  <a:schemeClr val="tx1"/>
                </a:solidFill>
                <a:latin typeface="+mn-lt"/>
              </a:rPr>
              <a:t>Today we are asked to believe in multiple genders, gender fluidity, and the need to "protect our children" by allowing them gender reassignment surgeries!  This is a strong indication of rampant depravity and evil!</a:t>
            </a:r>
          </a:p>
          <a:p>
            <a:pPr marR="0" algn="l" rtl="0"/>
            <a:r>
              <a:rPr lang="en-US" sz="1200" b="1" i="0" u="none" strike="noStrike" baseline="0" dirty="0">
                <a:solidFill>
                  <a:schemeClr val="tx1"/>
                </a:solidFill>
                <a:latin typeface="+mn-lt"/>
              </a:rPr>
              <a:t>Romans 1:26-28  </a:t>
            </a:r>
            <a:r>
              <a:rPr lang="en-US" sz="1200" b="0" i="1" u="none" strike="noStrike" baseline="0" dirty="0">
                <a:solidFill>
                  <a:schemeClr val="tx1"/>
                </a:solidFill>
                <a:latin typeface="+mn-lt"/>
              </a:rPr>
              <a:t>For this reason God gave them up to vile passions. For even their women exchanged the natural use for what is against nature.  (27)  Likewise also the men, leaving the natural use of the woman, burned in their lust for one another, men with men committing what is shameful, and receiving in themselves the penalty of their error which was due.  (28)  And even as they did not like to retain God in their knowledge, God gave them over to a debased mind, to do those things which are not fitting;</a:t>
            </a:r>
            <a:endParaRPr lang="en-US" sz="1200" b="0" i="0" u="none" strike="noStrike" baseline="0" dirty="0">
              <a:solidFill>
                <a:schemeClr val="tx1"/>
              </a:solidFill>
              <a:latin typeface="+mn-lt"/>
            </a:endParaRPr>
          </a:p>
          <a:p>
            <a:pPr marR="0" lvl="2" algn="l" rtl="0">
              <a:buSzPts val="1400"/>
              <a:buFont typeface="Symbol" panose="05050102010706020507" pitchFamily="18" charset="2"/>
              <a:buChar char="·"/>
            </a:pPr>
            <a:r>
              <a:rPr lang="en-US" sz="1200" b="0" i="0" u="none" strike="noStrike" baseline="0" dirty="0">
                <a:solidFill>
                  <a:schemeClr val="tx1"/>
                </a:solidFill>
                <a:latin typeface="+mn-lt"/>
              </a:rPr>
              <a:t>There are only two genders (sexes), created by God (DNA) for replenishing the earth!</a:t>
            </a:r>
          </a:p>
          <a:p>
            <a:pPr marR="0" algn="l" rtl="0"/>
            <a:r>
              <a:rPr lang="en-US" sz="1200" b="1" i="0" u="none" strike="noStrike" baseline="0" dirty="0">
                <a:solidFill>
                  <a:schemeClr val="tx1"/>
                </a:solidFill>
                <a:latin typeface="+mn-lt"/>
              </a:rPr>
              <a:t>Genesis 1:27-28 </a:t>
            </a:r>
            <a:r>
              <a:rPr lang="en-US" sz="1200" b="0" i="1" u="none" strike="noStrike" baseline="0" dirty="0">
                <a:solidFill>
                  <a:schemeClr val="tx1"/>
                </a:solidFill>
                <a:latin typeface="+mn-lt"/>
              </a:rPr>
              <a:t> So God created man in His own image; in the image of God He created him; male and female He created them.  (28)  Then God blessed them, and God said to them, "Be fruitful and multiply; fill the earth and subdue it; have dominion over the fish of the sea, over the birds of the air, and over every living thing that moves on the earth."</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1C0CA7A3-B838-4000-B175-49B892D90340}" type="slidenum">
              <a:rPr lang="en-US" smtClean="0"/>
              <a:t>6</a:t>
            </a:fld>
            <a:endParaRPr lang="en-US"/>
          </a:p>
        </p:txBody>
      </p:sp>
    </p:spTree>
    <p:extLst>
      <p:ext uri="{BB962C8B-B14F-4D97-AF65-F5344CB8AC3E}">
        <p14:creationId xmlns:p14="http://schemas.microsoft.com/office/powerpoint/2010/main" val="572914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buSzPts val="2200"/>
              <a:buFont typeface="Symbol" panose="05050102010706020507" pitchFamily="18" charset="2"/>
              <a:buChar char="·"/>
            </a:pPr>
            <a:r>
              <a:rPr lang="en-US" sz="1200" b="1" i="0" u="none" strike="noStrike" baseline="0" dirty="0">
                <a:solidFill>
                  <a:schemeClr val="tx1"/>
                </a:solidFill>
                <a:latin typeface="+mn-lt"/>
              </a:rPr>
              <a:t>The sinner willfully and completely forgets God, and so his life is filled with more and more ungodliness.</a:t>
            </a:r>
            <a:endParaRPr lang="en-US" sz="1200" b="0" i="0" u="none" strike="noStrike" baseline="0" dirty="0">
              <a:solidFill>
                <a:schemeClr val="tx1"/>
              </a:solidFill>
              <a:latin typeface="+mn-lt"/>
            </a:endParaRPr>
          </a:p>
          <a:p>
            <a:pPr marR="0" algn="l" rtl="0"/>
            <a:r>
              <a:rPr lang="en-US" sz="1200" b="1" i="0" u="none" strike="noStrike" baseline="0" dirty="0">
                <a:solidFill>
                  <a:schemeClr val="tx1"/>
                </a:solidFill>
                <a:latin typeface="+mn-lt"/>
              </a:rPr>
              <a:t>Romans 1:28-31</a:t>
            </a:r>
            <a:r>
              <a:rPr lang="en-US" sz="1200" b="0" i="1" u="none" strike="noStrike" baseline="0" dirty="0">
                <a:solidFill>
                  <a:schemeClr val="tx1"/>
                </a:solidFill>
                <a:latin typeface="+mn-lt"/>
              </a:rPr>
              <a:t>  And even as they refused to have God in their knowledge, God gave them up unto a reprobate mind, to do those things which are not fitting;  (29)  being filled with all unrighteousness, wickedness, covetousness, maliciousness; full of envy, murder, strife, deceit, malignity; whisperers,  (30)  backbiters, hateful to God, insolent, haughty, boastful, inventors of evil things, disobedient to parents,  (31)  without understanding, covenant-breakers, without natural affection, unmerciful:</a:t>
            </a:r>
            <a:endParaRPr lang="en-US" sz="1200" b="0" i="0" u="none" strike="noStrike" baseline="0" dirty="0">
              <a:solidFill>
                <a:schemeClr val="tx1"/>
              </a:solidFill>
              <a:latin typeface="+mn-lt"/>
            </a:endParaRPr>
          </a:p>
          <a:p>
            <a:pPr marR="0" lvl="1" algn="l" rtl="0">
              <a:buSzPts val="1400"/>
              <a:buFont typeface="Symbol" panose="05050102010706020507" pitchFamily="18" charset="2"/>
              <a:buChar char="·"/>
            </a:pPr>
            <a:r>
              <a:rPr lang="en-US" sz="1200" b="0" i="0" u="none" strike="noStrike" baseline="0" dirty="0">
                <a:solidFill>
                  <a:schemeClr val="tx1"/>
                </a:solidFill>
                <a:latin typeface="+mn-lt"/>
              </a:rPr>
              <a:t>Moral sins indicate a reprobate mind.  When the limits are removed, </a:t>
            </a:r>
            <a:r>
              <a:rPr lang="en-US" sz="1200" b="0" i="0" u="none" strike="noStrike" baseline="0" dirty="0" err="1">
                <a:solidFill>
                  <a:schemeClr val="tx1"/>
                </a:solidFill>
                <a:latin typeface="+mn-lt"/>
              </a:rPr>
              <a:t>liscentiousness</a:t>
            </a:r>
            <a:r>
              <a:rPr lang="en-US" sz="1200" b="0" i="0" u="none" strike="noStrike" baseline="0" dirty="0">
                <a:solidFill>
                  <a:schemeClr val="tx1"/>
                </a:solidFill>
                <a:latin typeface="+mn-lt"/>
              </a:rPr>
              <a:t> becomes the norm.  This is why sin is prolific in our culture: lack of respect for authority, lack of respect for one another, a sense that if I want to do it, I have a right.  Liberty trumps any responsibility!</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1C0CA7A3-B838-4000-B175-49B892D90340}" type="slidenum">
              <a:rPr lang="en-US" smtClean="0"/>
              <a:t>7</a:t>
            </a:fld>
            <a:endParaRPr lang="en-US"/>
          </a:p>
        </p:txBody>
      </p:sp>
    </p:spTree>
    <p:extLst>
      <p:ext uri="{BB962C8B-B14F-4D97-AF65-F5344CB8AC3E}">
        <p14:creationId xmlns:p14="http://schemas.microsoft.com/office/powerpoint/2010/main" val="18101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buSzPts val="2200"/>
              <a:buFont typeface="Symbol" panose="05050102010706020507" pitchFamily="18" charset="2"/>
              <a:buChar char="·"/>
            </a:pPr>
            <a:r>
              <a:rPr lang="en-US" sz="1200" b="1" i="0" u="none" strike="noStrike" baseline="0" dirty="0">
                <a:solidFill>
                  <a:schemeClr val="tx1"/>
                </a:solidFill>
                <a:latin typeface="+mn-lt"/>
              </a:rPr>
              <a:t>The person who lives in sin rather than repenting of it is worthy of death!</a:t>
            </a:r>
          </a:p>
          <a:p>
            <a:pPr marR="0" algn="l" rtl="0"/>
            <a:r>
              <a:rPr lang="en-US" sz="1200" b="1" i="0" u="none" strike="noStrike" baseline="0" dirty="0">
                <a:solidFill>
                  <a:schemeClr val="tx1"/>
                </a:solidFill>
                <a:latin typeface="+mn-lt"/>
              </a:rPr>
              <a:t>Romans 1:32 </a:t>
            </a:r>
            <a:r>
              <a:rPr lang="en-US" sz="1200" b="0" i="1" u="none" strike="noStrike" baseline="0" dirty="0">
                <a:solidFill>
                  <a:schemeClr val="tx1"/>
                </a:solidFill>
                <a:latin typeface="+mn-lt"/>
              </a:rPr>
              <a:t> who, knowing the ordinance of God, that they that </a:t>
            </a:r>
            <a:r>
              <a:rPr lang="en-US" sz="1200" b="0" i="1" u="none" strike="noStrike" baseline="0" dirty="0" err="1">
                <a:solidFill>
                  <a:schemeClr val="tx1"/>
                </a:solidFill>
                <a:latin typeface="+mn-lt"/>
              </a:rPr>
              <a:t>practise</a:t>
            </a:r>
            <a:r>
              <a:rPr lang="en-US" sz="1200" b="0" i="1" u="none" strike="noStrike" baseline="0" dirty="0">
                <a:solidFill>
                  <a:schemeClr val="tx1"/>
                </a:solidFill>
                <a:latin typeface="+mn-lt"/>
              </a:rPr>
              <a:t> such things are worthy of death, not only do the same, but also consent with them that </a:t>
            </a:r>
            <a:r>
              <a:rPr lang="en-US" sz="1200" b="0" i="1" u="none" strike="noStrike" baseline="0" dirty="0" err="1">
                <a:solidFill>
                  <a:schemeClr val="tx1"/>
                </a:solidFill>
                <a:latin typeface="+mn-lt"/>
              </a:rPr>
              <a:t>practise</a:t>
            </a:r>
            <a:r>
              <a:rPr lang="en-US" sz="1200" b="0" i="1" u="none" strike="noStrike" baseline="0" dirty="0">
                <a:solidFill>
                  <a:schemeClr val="tx1"/>
                </a:solidFill>
                <a:latin typeface="+mn-lt"/>
              </a:rPr>
              <a:t> them.</a:t>
            </a:r>
            <a:endParaRPr lang="en-US" sz="1200" b="0" i="0" u="none" strike="noStrike" baseline="0" dirty="0">
              <a:solidFill>
                <a:schemeClr val="tx1"/>
              </a:solidFill>
              <a:latin typeface="+mn-lt"/>
            </a:endParaRPr>
          </a:p>
          <a:p>
            <a:pPr marR="0" lvl="1" algn="l" rtl="0">
              <a:buSzPts val="1400"/>
              <a:buFont typeface="Symbol" panose="05050102010706020507" pitchFamily="18" charset="2"/>
              <a:buChar char="·"/>
            </a:pPr>
            <a:r>
              <a:rPr lang="en-US" sz="1200" b="0" i="0" u="none" strike="noStrike" baseline="0" dirty="0">
                <a:solidFill>
                  <a:schemeClr val="tx1"/>
                </a:solidFill>
                <a:latin typeface="+mn-lt"/>
              </a:rPr>
              <a:t>Do note that God condemns both the practice, and sympathy with the sin!</a:t>
            </a:r>
          </a:p>
          <a:p>
            <a:pPr>
              <a:buSzPts val="2000"/>
              <a:buFont typeface="Symbol" panose="05050102010706020507" pitchFamily="18" charset="2"/>
              <a:buChar char="·"/>
            </a:pPr>
            <a:r>
              <a:rPr lang="en-US" sz="1200" b="0" i="0" u="none" strike="noStrike" baseline="0" dirty="0">
                <a:solidFill>
                  <a:schemeClr val="tx1"/>
                </a:solidFill>
                <a:latin typeface="+mn-lt"/>
              </a:rPr>
              <a:t>(Politician is depraved who states, I personally am against abortion, but support the right)</a:t>
            </a:r>
          </a:p>
          <a:p>
            <a:pPr marR="0" lvl="1" algn="l" rtl="0">
              <a:buSzPts val="2000"/>
              <a:buFont typeface="Symbol" panose="05050102010706020507" pitchFamily="18" charset="2"/>
              <a:buChar char="·"/>
            </a:pPr>
            <a:r>
              <a:rPr lang="en-US" sz="1200" b="1" i="0" u="none" strike="noStrike" baseline="0" dirty="0">
                <a:solidFill>
                  <a:schemeClr val="tx1"/>
                </a:solidFill>
                <a:latin typeface="+mn-lt"/>
              </a:rPr>
              <a:t>Our moral: </a:t>
            </a:r>
            <a:r>
              <a:rPr lang="en-US" sz="1200" b="0" i="0" u="none" strike="noStrike" baseline="0" dirty="0">
                <a:solidFill>
                  <a:schemeClr val="tx1"/>
                </a:solidFill>
                <a:latin typeface="+mn-lt"/>
              </a:rPr>
              <a:t> Sin is antithetical to living as a Christian!</a:t>
            </a:r>
          </a:p>
          <a:p>
            <a:pPr marR="0" algn="l" rtl="0"/>
            <a:r>
              <a:rPr lang="en-US" sz="1200" b="1" i="0" u="none" strike="noStrike" baseline="0" dirty="0">
                <a:solidFill>
                  <a:schemeClr val="tx1"/>
                </a:solidFill>
                <a:latin typeface="+mn-lt"/>
              </a:rPr>
              <a:t>1 John 3:3-10</a:t>
            </a:r>
            <a:r>
              <a:rPr lang="en-US" sz="1200" b="0" i="1" u="none" strike="noStrike" baseline="0" dirty="0">
                <a:solidFill>
                  <a:schemeClr val="tx1"/>
                </a:solidFill>
                <a:latin typeface="+mn-lt"/>
              </a:rPr>
              <a:t>  And every one that hath this hope set on him </a:t>
            </a:r>
            <a:r>
              <a:rPr lang="en-US" sz="1200" b="0" i="1" u="none" strike="noStrike" baseline="0" dirty="0" err="1">
                <a:solidFill>
                  <a:schemeClr val="tx1"/>
                </a:solidFill>
                <a:latin typeface="+mn-lt"/>
              </a:rPr>
              <a:t>purifieth</a:t>
            </a:r>
            <a:r>
              <a:rPr lang="en-US" sz="1200" b="0" i="1" u="none" strike="noStrike" baseline="0" dirty="0">
                <a:solidFill>
                  <a:schemeClr val="tx1"/>
                </a:solidFill>
                <a:latin typeface="+mn-lt"/>
              </a:rPr>
              <a:t> himself, even as he is pure.  (4)  Every one that doeth sin doeth also lawlessness; and sin is lawlessness.  (5)  And ye know that he was manifested to take away sins; and in him is no sin.  (6)  Whosoever </a:t>
            </a:r>
            <a:r>
              <a:rPr lang="en-US" sz="1200" b="0" i="1" u="none" strike="noStrike" baseline="0" dirty="0" err="1">
                <a:solidFill>
                  <a:schemeClr val="tx1"/>
                </a:solidFill>
                <a:latin typeface="+mn-lt"/>
              </a:rPr>
              <a:t>abideth</a:t>
            </a:r>
            <a:r>
              <a:rPr lang="en-US" sz="1200" b="0" i="1" u="none" strike="noStrike" baseline="0" dirty="0">
                <a:solidFill>
                  <a:schemeClr val="tx1"/>
                </a:solidFill>
                <a:latin typeface="+mn-lt"/>
              </a:rPr>
              <a:t> in him </a:t>
            </a:r>
            <a:r>
              <a:rPr lang="en-US" sz="1200" b="0" i="1" u="none" strike="noStrike" baseline="0" dirty="0" err="1">
                <a:solidFill>
                  <a:schemeClr val="tx1"/>
                </a:solidFill>
                <a:latin typeface="+mn-lt"/>
              </a:rPr>
              <a:t>sinneth</a:t>
            </a:r>
            <a:r>
              <a:rPr lang="en-US" sz="1200" b="0" i="1" u="none" strike="noStrike" baseline="0" dirty="0">
                <a:solidFill>
                  <a:schemeClr val="tx1"/>
                </a:solidFill>
                <a:latin typeface="+mn-lt"/>
              </a:rPr>
              <a:t> not: whosoever </a:t>
            </a:r>
            <a:r>
              <a:rPr lang="en-US" sz="1200" b="0" i="1" u="none" strike="noStrike" baseline="0" dirty="0" err="1">
                <a:solidFill>
                  <a:schemeClr val="tx1"/>
                </a:solidFill>
                <a:latin typeface="+mn-lt"/>
              </a:rPr>
              <a:t>sinneth</a:t>
            </a:r>
            <a:r>
              <a:rPr lang="en-US" sz="1200" b="0" i="1" u="none" strike="noStrike" baseline="0" dirty="0">
                <a:solidFill>
                  <a:schemeClr val="tx1"/>
                </a:solidFill>
                <a:latin typeface="+mn-lt"/>
              </a:rPr>
              <a:t> hath not seen him, neither </a:t>
            </a:r>
            <a:r>
              <a:rPr lang="en-US" sz="1200" b="0" i="1" u="none" strike="noStrike" baseline="0" dirty="0" err="1">
                <a:solidFill>
                  <a:schemeClr val="tx1"/>
                </a:solidFill>
                <a:latin typeface="+mn-lt"/>
              </a:rPr>
              <a:t>knoweth</a:t>
            </a:r>
            <a:r>
              <a:rPr lang="en-US" sz="1200" b="0" i="1" u="none" strike="noStrike" baseline="0" dirty="0">
                <a:solidFill>
                  <a:schemeClr val="tx1"/>
                </a:solidFill>
                <a:latin typeface="+mn-lt"/>
              </a:rPr>
              <a:t> him.  (7)  My little children, let no man lead you astray: he that doeth righteousness is righteous, even as he is righteous:  (8)  he that doeth sin is of the devil; for the devil </a:t>
            </a:r>
            <a:r>
              <a:rPr lang="en-US" sz="1200" b="0" i="1" u="none" strike="noStrike" baseline="0" dirty="0" err="1">
                <a:solidFill>
                  <a:schemeClr val="tx1"/>
                </a:solidFill>
                <a:latin typeface="+mn-lt"/>
              </a:rPr>
              <a:t>sinneth</a:t>
            </a:r>
            <a:r>
              <a:rPr lang="en-US" sz="1200" b="0" i="1" u="none" strike="noStrike" baseline="0" dirty="0">
                <a:solidFill>
                  <a:schemeClr val="tx1"/>
                </a:solidFill>
                <a:latin typeface="+mn-lt"/>
              </a:rPr>
              <a:t> from the beginning. To this end was the Son of God manifested, that he might destroy the works of the devil.  (9)  Whosoever is begotten of God doeth no sin, because his seed </a:t>
            </a:r>
            <a:r>
              <a:rPr lang="en-US" sz="1200" b="0" i="1" u="none" strike="noStrike" baseline="0" dirty="0" err="1">
                <a:solidFill>
                  <a:schemeClr val="tx1"/>
                </a:solidFill>
                <a:latin typeface="+mn-lt"/>
              </a:rPr>
              <a:t>abideth</a:t>
            </a:r>
            <a:r>
              <a:rPr lang="en-US" sz="1200" b="0" i="1" u="none" strike="noStrike" baseline="0" dirty="0">
                <a:solidFill>
                  <a:schemeClr val="tx1"/>
                </a:solidFill>
                <a:latin typeface="+mn-lt"/>
              </a:rPr>
              <a:t> in him: and he cannot sin, because he is begotten of God.  (10)  In this the children of God are manifest, and the children of </a:t>
            </a:r>
            <a:r>
              <a:rPr lang="en-US" sz="1200" b="0" i="1" u="none" strike="noStrike" baseline="0" dirty="0" err="1">
                <a:solidFill>
                  <a:schemeClr val="tx1"/>
                </a:solidFill>
                <a:latin typeface="+mn-lt"/>
              </a:rPr>
              <a:t>th</a:t>
            </a:r>
            <a:endParaRPr lang="en-US" sz="1200" b="0" i="1" u="none" strike="noStrike" baseline="0" dirty="0">
              <a:solidFill>
                <a:schemeClr val="tx1"/>
              </a:solidFill>
              <a:latin typeface="+mn-lt"/>
            </a:endParaRPr>
          </a:p>
          <a:p>
            <a:pPr marR="0" lvl="2" algn="l" rtl="0">
              <a:buSzPts val="2200"/>
              <a:buFont typeface="Symbol" panose="05050102010706020507" pitchFamily="18" charset="2"/>
              <a:buChar char="·"/>
            </a:pPr>
            <a:r>
              <a:rPr lang="en-US" sz="1200" b="0" i="0" u="none" strike="noStrike" baseline="0" dirty="0">
                <a:solidFill>
                  <a:schemeClr val="tx1"/>
                </a:solidFill>
                <a:latin typeface="+mn-lt"/>
              </a:rPr>
              <a:t>It is too dangerous to dabble in sin!</a:t>
            </a:r>
          </a:p>
          <a:p>
            <a:pPr lvl="2">
              <a:buSzPts val="2200"/>
              <a:buFont typeface="Symbol" panose="05050102010706020507" pitchFamily="18" charset="2"/>
              <a:buChar char="·"/>
            </a:pPr>
            <a:r>
              <a:rPr lang="en-US" sz="1200" b="0" i="0" u="none" strike="noStrike" baseline="0" dirty="0">
                <a:solidFill>
                  <a:schemeClr val="tx1"/>
                </a:solidFill>
                <a:latin typeface="+mn-lt"/>
              </a:rPr>
              <a:t>Remember, sin brings the wrath of God!</a:t>
            </a:r>
          </a:p>
          <a:p>
            <a:pPr lvl="2">
              <a:buSzPts val="2200"/>
              <a:buFont typeface="Symbol" panose="05050102010706020507" pitchFamily="18" charset="2"/>
              <a:buChar char="·"/>
            </a:pPr>
            <a:r>
              <a:rPr lang="en-US" sz="1200" b="0" i="0" u="none" strike="noStrike" baseline="0" dirty="0">
                <a:solidFill>
                  <a:schemeClr val="tx1"/>
                </a:solidFill>
                <a:latin typeface="+mn-lt"/>
              </a:rPr>
              <a:t>Do not let sin destroy your </a:t>
            </a:r>
            <a:r>
              <a:rPr lang="en-US" sz="1200" b="0" i="0" u="none" strike="noStrike" baseline="0" dirty="0" err="1">
                <a:solidFill>
                  <a:schemeClr val="tx1"/>
                </a:solidFill>
                <a:latin typeface="+mn-lt"/>
              </a:rPr>
              <a:t>Soul!</a:t>
            </a:r>
            <a:r>
              <a:rPr lang="en-US" sz="1200" b="0" i="1" u="none" strike="noStrike" baseline="0" dirty="0" err="1">
                <a:solidFill>
                  <a:schemeClr val="tx1"/>
                </a:solidFill>
                <a:latin typeface="+mn-lt"/>
              </a:rPr>
              <a:t>e</a:t>
            </a:r>
            <a:r>
              <a:rPr lang="en-US" sz="1200" b="0" i="1" u="none" strike="noStrike" baseline="0" dirty="0">
                <a:solidFill>
                  <a:schemeClr val="tx1"/>
                </a:solidFill>
                <a:latin typeface="+mn-lt"/>
              </a:rPr>
              <a:t> devil: whosoever doeth not righteousness is not of God, neither he that loveth not his brother.</a:t>
            </a:r>
            <a:endParaRPr lang="en-US" sz="1200" dirty="0">
              <a:solidFill>
                <a:schemeClr val="tx1"/>
              </a:solidFill>
              <a:latin typeface="+mn-lt"/>
            </a:endParaRPr>
          </a:p>
        </p:txBody>
      </p:sp>
      <p:sp>
        <p:nvSpPr>
          <p:cNvPr id="4" name="Slide Number Placeholder 3"/>
          <p:cNvSpPr>
            <a:spLocks noGrp="1"/>
          </p:cNvSpPr>
          <p:nvPr>
            <p:ph type="sldNum" sz="quarter" idx="5"/>
          </p:nvPr>
        </p:nvSpPr>
        <p:spPr/>
        <p:txBody>
          <a:bodyPr/>
          <a:lstStyle/>
          <a:p>
            <a:fld id="{1C0CA7A3-B838-4000-B175-49B892D90340}" type="slidenum">
              <a:rPr lang="en-US" smtClean="0"/>
              <a:t>8</a:t>
            </a:fld>
            <a:endParaRPr lang="en-US"/>
          </a:p>
        </p:txBody>
      </p:sp>
    </p:spTree>
    <p:extLst>
      <p:ext uri="{BB962C8B-B14F-4D97-AF65-F5344CB8AC3E}">
        <p14:creationId xmlns:p14="http://schemas.microsoft.com/office/powerpoint/2010/main" val="1174969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13BF7-AD5A-0E96-6667-8315F1CC592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F9DD69-35C2-BB5D-2A29-7C91E84EF6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52EAE1-EA4E-268D-6528-A27F9D0E460D}"/>
              </a:ext>
            </a:extLst>
          </p:cNvPr>
          <p:cNvSpPr>
            <a:spLocks noGrp="1"/>
          </p:cNvSpPr>
          <p:nvPr>
            <p:ph type="dt" sz="half" idx="10"/>
          </p:nvPr>
        </p:nvSpPr>
        <p:spPr/>
        <p:txBody>
          <a:bodyPr/>
          <a:lstStyle/>
          <a:p>
            <a:fld id="{771EE4CF-D3F8-4989-90D2-CE3E7A88459D}" type="datetimeFigureOut">
              <a:rPr lang="en-US" smtClean="0"/>
              <a:t>7/12/2024</a:t>
            </a:fld>
            <a:endParaRPr lang="en-US"/>
          </a:p>
        </p:txBody>
      </p:sp>
      <p:sp>
        <p:nvSpPr>
          <p:cNvPr id="5" name="Footer Placeholder 4">
            <a:extLst>
              <a:ext uri="{FF2B5EF4-FFF2-40B4-BE49-F238E27FC236}">
                <a16:creationId xmlns:a16="http://schemas.microsoft.com/office/drawing/2014/main" id="{AE00C671-D1E0-1363-E244-F1CBB63877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06A802-C99A-D95E-3C45-D0D7F5E4293C}"/>
              </a:ext>
            </a:extLst>
          </p:cNvPr>
          <p:cNvSpPr>
            <a:spLocks noGrp="1"/>
          </p:cNvSpPr>
          <p:nvPr>
            <p:ph type="sldNum" sz="quarter" idx="12"/>
          </p:nvPr>
        </p:nvSpPr>
        <p:spPr/>
        <p:txBody>
          <a:bodyPr/>
          <a:lstStyle/>
          <a:p>
            <a:fld id="{8166F7BE-E55F-4177-8208-B35DF318589D}" type="slidenum">
              <a:rPr lang="en-US" smtClean="0"/>
              <a:t>‹#›</a:t>
            </a:fld>
            <a:endParaRPr lang="en-US"/>
          </a:p>
        </p:txBody>
      </p:sp>
    </p:spTree>
    <p:extLst>
      <p:ext uri="{BB962C8B-B14F-4D97-AF65-F5344CB8AC3E}">
        <p14:creationId xmlns:p14="http://schemas.microsoft.com/office/powerpoint/2010/main" val="19131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84E01-9E0E-4D5C-90DA-2D1A8E06C4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09DF1F-6146-4FC0-22C2-96A1DA106A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459EA-EF7C-3855-5861-281E83818663}"/>
              </a:ext>
            </a:extLst>
          </p:cNvPr>
          <p:cNvSpPr>
            <a:spLocks noGrp="1"/>
          </p:cNvSpPr>
          <p:nvPr>
            <p:ph type="dt" sz="half" idx="10"/>
          </p:nvPr>
        </p:nvSpPr>
        <p:spPr/>
        <p:txBody>
          <a:bodyPr/>
          <a:lstStyle/>
          <a:p>
            <a:fld id="{771EE4CF-D3F8-4989-90D2-CE3E7A88459D}" type="datetimeFigureOut">
              <a:rPr lang="en-US" smtClean="0"/>
              <a:t>7/12/2024</a:t>
            </a:fld>
            <a:endParaRPr lang="en-US"/>
          </a:p>
        </p:txBody>
      </p:sp>
      <p:sp>
        <p:nvSpPr>
          <p:cNvPr id="5" name="Footer Placeholder 4">
            <a:extLst>
              <a:ext uri="{FF2B5EF4-FFF2-40B4-BE49-F238E27FC236}">
                <a16:creationId xmlns:a16="http://schemas.microsoft.com/office/drawing/2014/main" id="{A8873789-6B35-334F-44EB-BDB316D984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F8E360-14A0-7F00-24B6-B2CA081CC033}"/>
              </a:ext>
            </a:extLst>
          </p:cNvPr>
          <p:cNvSpPr>
            <a:spLocks noGrp="1"/>
          </p:cNvSpPr>
          <p:nvPr>
            <p:ph type="sldNum" sz="quarter" idx="12"/>
          </p:nvPr>
        </p:nvSpPr>
        <p:spPr/>
        <p:txBody>
          <a:bodyPr/>
          <a:lstStyle/>
          <a:p>
            <a:fld id="{8166F7BE-E55F-4177-8208-B35DF318589D}" type="slidenum">
              <a:rPr lang="en-US" smtClean="0"/>
              <a:t>‹#›</a:t>
            </a:fld>
            <a:endParaRPr lang="en-US"/>
          </a:p>
        </p:txBody>
      </p:sp>
    </p:spTree>
    <p:extLst>
      <p:ext uri="{BB962C8B-B14F-4D97-AF65-F5344CB8AC3E}">
        <p14:creationId xmlns:p14="http://schemas.microsoft.com/office/powerpoint/2010/main" val="2247692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8331F2-226A-1C0F-F33B-0694578E61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39C44B-ED25-7199-BBEA-50B494D7DD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87C09B-B6B5-8FD6-7508-B16A1291971C}"/>
              </a:ext>
            </a:extLst>
          </p:cNvPr>
          <p:cNvSpPr>
            <a:spLocks noGrp="1"/>
          </p:cNvSpPr>
          <p:nvPr>
            <p:ph type="dt" sz="half" idx="10"/>
          </p:nvPr>
        </p:nvSpPr>
        <p:spPr/>
        <p:txBody>
          <a:bodyPr/>
          <a:lstStyle/>
          <a:p>
            <a:fld id="{771EE4CF-D3F8-4989-90D2-CE3E7A88459D}" type="datetimeFigureOut">
              <a:rPr lang="en-US" smtClean="0"/>
              <a:t>7/12/2024</a:t>
            </a:fld>
            <a:endParaRPr lang="en-US"/>
          </a:p>
        </p:txBody>
      </p:sp>
      <p:sp>
        <p:nvSpPr>
          <p:cNvPr id="5" name="Footer Placeholder 4">
            <a:extLst>
              <a:ext uri="{FF2B5EF4-FFF2-40B4-BE49-F238E27FC236}">
                <a16:creationId xmlns:a16="http://schemas.microsoft.com/office/drawing/2014/main" id="{535D01E7-6082-1B4E-F500-02C30787E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E1471-A1FF-C0DF-A650-DD196EAB50B8}"/>
              </a:ext>
            </a:extLst>
          </p:cNvPr>
          <p:cNvSpPr>
            <a:spLocks noGrp="1"/>
          </p:cNvSpPr>
          <p:nvPr>
            <p:ph type="sldNum" sz="quarter" idx="12"/>
          </p:nvPr>
        </p:nvSpPr>
        <p:spPr/>
        <p:txBody>
          <a:bodyPr/>
          <a:lstStyle/>
          <a:p>
            <a:fld id="{8166F7BE-E55F-4177-8208-B35DF318589D}" type="slidenum">
              <a:rPr lang="en-US" smtClean="0"/>
              <a:t>‹#›</a:t>
            </a:fld>
            <a:endParaRPr lang="en-US"/>
          </a:p>
        </p:txBody>
      </p:sp>
    </p:spTree>
    <p:extLst>
      <p:ext uri="{BB962C8B-B14F-4D97-AF65-F5344CB8AC3E}">
        <p14:creationId xmlns:p14="http://schemas.microsoft.com/office/powerpoint/2010/main" val="2958281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DF0D-886A-81D1-7308-4D967FEC30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A0A5E7-054C-B7E8-36A1-E6A7C15DAF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B2B84A-6559-3D0F-D0E9-4ACB7D2363D1}"/>
              </a:ext>
            </a:extLst>
          </p:cNvPr>
          <p:cNvSpPr>
            <a:spLocks noGrp="1"/>
          </p:cNvSpPr>
          <p:nvPr>
            <p:ph type="dt" sz="half" idx="10"/>
          </p:nvPr>
        </p:nvSpPr>
        <p:spPr/>
        <p:txBody>
          <a:bodyPr/>
          <a:lstStyle/>
          <a:p>
            <a:fld id="{771EE4CF-D3F8-4989-90D2-CE3E7A88459D}" type="datetimeFigureOut">
              <a:rPr lang="en-US" smtClean="0"/>
              <a:t>7/12/2024</a:t>
            </a:fld>
            <a:endParaRPr lang="en-US"/>
          </a:p>
        </p:txBody>
      </p:sp>
      <p:sp>
        <p:nvSpPr>
          <p:cNvPr id="5" name="Footer Placeholder 4">
            <a:extLst>
              <a:ext uri="{FF2B5EF4-FFF2-40B4-BE49-F238E27FC236}">
                <a16:creationId xmlns:a16="http://schemas.microsoft.com/office/drawing/2014/main" id="{B9F77EA1-DDB8-2E21-01C7-D15ECFA6EB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C2877-F441-9A89-7405-CE639BA3B4DB}"/>
              </a:ext>
            </a:extLst>
          </p:cNvPr>
          <p:cNvSpPr>
            <a:spLocks noGrp="1"/>
          </p:cNvSpPr>
          <p:nvPr>
            <p:ph type="sldNum" sz="quarter" idx="12"/>
          </p:nvPr>
        </p:nvSpPr>
        <p:spPr/>
        <p:txBody>
          <a:bodyPr/>
          <a:lstStyle/>
          <a:p>
            <a:fld id="{8166F7BE-E55F-4177-8208-B35DF318589D}" type="slidenum">
              <a:rPr lang="en-US" smtClean="0"/>
              <a:t>‹#›</a:t>
            </a:fld>
            <a:endParaRPr lang="en-US"/>
          </a:p>
        </p:txBody>
      </p:sp>
    </p:spTree>
    <p:extLst>
      <p:ext uri="{BB962C8B-B14F-4D97-AF65-F5344CB8AC3E}">
        <p14:creationId xmlns:p14="http://schemas.microsoft.com/office/powerpoint/2010/main" val="3256921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1F0B4-A6D5-054D-9779-39A92FE9B7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550A53-4407-41DF-9A7A-D75BE673E5B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400DF5-5B32-6E42-DFC9-711735832767}"/>
              </a:ext>
            </a:extLst>
          </p:cNvPr>
          <p:cNvSpPr>
            <a:spLocks noGrp="1"/>
          </p:cNvSpPr>
          <p:nvPr>
            <p:ph type="dt" sz="half" idx="10"/>
          </p:nvPr>
        </p:nvSpPr>
        <p:spPr/>
        <p:txBody>
          <a:bodyPr/>
          <a:lstStyle/>
          <a:p>
            <a:fld id="{771EE4CF-D3F8-4989-90D2-CE3E7A88459D}" type="datetimeFigureOut">
              <a:rPr lang="en-US" smtClean="0"/>
              <a:t>7/12/2024</a:t>
            </a:fld>
            <a:endParaRPr lang="en-US"/>
          </a:p>
        </p:txBody>
      </p:sp>
      <p:sp>
        <p:nvSpPr>
          <p:cNvPr id="5" name="Footer Placeholder 4">
            <a:extLst>
              <a:ext uri="{FF2B5EF4-FFF2-40B4-BE49-F238E27FC236}">
                <a16:creationId xmlns:a16="http://schemas.microsoft.com/office/drawing/2014/main" id="{C9CD77B4-E9C0-BFDA-675B-78953156BA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733428-3A2C-9341-8422-4F319D8652B0}"/>
              </a:ext>
            </a:extLst>
          </p:cNvPr>
          <p:cNvSpPr>
            <a:spLocks noGrp="1"/>
          </p:cNvSpPr>
          <p:nvPr>
            <p:ph type="sldNum" sz="quarter" idx="12"/>
          </p:nvPr>
        </p:nvSpPr>
        <p:spPr/>
        <p:txBody>
          <a:bodyPr/>
          <a:lstStyle/>
          <a:p>
            <a:fld id="{8166F7BE-E55F-4177-8208-B35DF318589D}" type="slidenum">
              <a:rPr lang="en-US" smtClean="0"/>
              <a:t>‹#›</a:t>
            </a:fld>
            <a:endParaRPr lang="en-US"/>
          </a:p>
        </p:txBody>
      </p:sp>
    </p:spTree>
    <p:extLst>
      <p:ext uri="{BB962C8B-B14F-4D97-AF65-F5344CB8AC3E}">
        <p14:creationId xmlns:p14="http://schemas.microsoft.com/office/powerpoint/2010/main" val="180195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A8B4B-FFE7-3C9D-8374-B3C6155BDF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0CB237-BBF2-7C3F-7A86-53C1D26920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B05600B-9914-32B5-A384-C32840BB7D3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14AD0F-4008-B969-2C17-220CA3AA0CB4}"/>
              </a:ext>
            </a:extLst>
          </p:cNvPr>
          <p:cNvSpPr>
            <a:spLocks noGrp="1"/>
          </p:cNvSpPr>
          <p:nvPr>
            <p:ph type="dt" sz="half" idx="10"/>
          </p:nvPr>
        </p:nvSpPr>
        <p:spPr/>
        <p:txBody>
          <a:bodyPr/>
          <a:lstStyle/>
          <a:p>
            <a:fld id="{771EE4CF-D3F8-4989-90D2-CE3E7A88459D}" type="datetimeFigureOut">
              <a:rPr lang="en-US" smtClean="0"/>
              <a:t>7/12/2024</a:t>
            </a:fld>
            <a:endParaRPr lang="en-US"/>
          </a:p>
        </p:txBody>
      </p:sp>
      <p:sp>
        <p:nvSpPr>
          <p:cNvPr id="6" name="Footer Placeholder 5">
            <a:extLst>
              <a:ext uri="{FF2B5EF4-FFF2-40B4-BE49-F238E27FC236}">
                <a16:creationId xmlns:a16="http://schemas.microsoft.com/office/drawing/2014/main" id="{0201D573-1F56-78D8-50D0-78231EDC5C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E143FB-E10A-C8C5-7F99-0309053BEBF9}"/>
              </a:ext>
            </a:extLst>
          </p:cNvPr>
          <p:cNvSpPr>
            <a:spLocks noGrp="1"/>
          </p:cNvSpPr>
          <p:nvPr>
            <p:ph type="sldNum" sz="quarter" idx="12"/>
          </p:nvPr>
        </p:nvSpPr>
        <p:spPr/>
        <p:txBody>
          <a:bodyPr/>
          <a:lstStyle/>
          <a:p>
            <a:fld id="{8166F7BE-E55F-4177-8208-B35DF318589D}" type="slidenum">
              <a:rPr lang="en-US" smtClean="0"/>
              <a:t>‹#›</a:t>
            </a:fld>
            <a:endParaRPr lang="en-US"/>
          </a:p>
        </p:txBody>
      </p:sp>
    </p:spTree>
    <p:extLst>
      <p:ext uri="{BB962C8B-B14F-4D97-AF65-F5344CB8AC3E}">
        <p14:creationId xmlns:p14="http://schemas.microsoft.com/office/powerpoint/2010/main" val="966996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576A2-E42D-9D90-C30D-11CA309C6E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3EF9FD-CF0C-196B-2616-41907EEA69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3D3ADF-0F1B-7CBC-D0C8-40920F9E82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D7C457-8B44-2A7F-3F96-72C6820FB3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ADFF5C-7D87-D6BB-E4B5-962F0219D3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0FDF8C-3C10-06C6-DEE5-7447AA2E68B9}"/>
              </a:ext>
            </a:extLst>
          </p:cNvPr>
          <p:cNvSpPr>
            <a:spLocks noGrp="1"/>
          </p:cNvSpPr>
          <p:nvPr>
            <p:ph type="dt" sz="half" idx="10"/>
          </p:nvPr>
        </p:nvSpPr>
        <p:spPr/>
        <p:txBody>
          <a:bodyPr/>
          <a:lstStyle/>
          <a:p>
            <a:fld id="{771EE4CF-D3F8-4989-90D2-CE3E7A88459D}" type="datetimeFigureOut">
              <a:rPr lang="en-US" smtClean="0"/>
              <a:t>7/12/2024</a:t>
            </a:fld>
            <a:endParaRPr lang="en-US"/>
          </a:p>
        </p:txBody>
      </p:sp>
      <p:sp>
        <p:nvSpPr>
          <p:cNvPr id="8" name="Footer Placeholder 7">
            <a:extLst>
              <a:ext uri="{FF2B5EF4-FFF2-40B4-BE49-F238E27FC236}">
                <a16:creationId xmlns:a16="http://schemas.microsoft.com/office/drawing/2014/main" id="{80DE8C9B-4DB7-5774-CEF9-9B16C386DE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D9EE28-F418-CC87-FEFD-90DBA35BA429}"/>
              </a:ext>
            </a:extLst>
          </p:cNvPr>
          <p:cNvSpPr>
            <a:spLocks noGrp="1"/>
          </p:cNvSpPr>
          <p:nvPr>
            <p:ph type="sldNum" sz="quarter" idx="12"/>
          </p:nvPr>
        </p:nvSpPr>
        <p:spPr/>
        <p:txBody>
          <a:bodyPr/>
          <a:lstStyle/>
          <a:p>
            <a:fld id="{8166F7BE-E55F-4177-8208-B35DF318589D}" type="slidenum">
              <a:rPr lang="en-US" smtClean="0"/>
              <a:t>‹#›</a:t>
            </a:fld>
            <a:endParaRPr lang="en-US"/>
          </a:p>
        </p:txBody>
      </p:sp>
    </p:spTree>
    <p:extLst>
      <p:ext uri="{BB962C8B-B14F-4D97-AF65-F5344CB8AC3E}">
        <p14:creationId xmlns:p14="http://schemas.microsoft.com/office/powerpoint/2010/main" val="2577294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73CE8-D6DD-39DD-4470-6108587F40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E5929AE-5668-2B97-4310-7319B6DD757D}"/>
              </a:ext>
            </a:extLst>
          </p:cNvPr>
          <p:cNvSpPr>
            <a:spLocks noGrp="1"/>
          </p:cNvSpPr>
          <p:nvPr>
            <p:ph type="dt" sz="half" idx="10"/>
          </p:nvPr>
        </p:nvSpPr>
        <p:spPr/>
        <p:txBody>
          <a:bodyPr/>
          <a:lstStyle/>
          <a:p>
            <a:fld id="{771EE4CF-D3F8-4989-90D2-CE3E7A88459D}" type="datetimeFigureOut">
              <a:rPr lang="en-US" smtClean="0"/>
              <a:t>7/12/2024</a:t>
            </a:fld>
            <a:endParaRPr lang="en-US"/>
          </a:p>
        </p:txBody>
      </p:sp>
      <p:sp>
        <p:nvSpPr>
          <p:cNvPr id="4" name="Footer Placeholder 3">
            <a:extLst>
              <a:ext uri="{FF2B5EF4-FFF2-40B4-BE49-F238E27FC236}">
                <a16:creationId xmlns:a16="http://schemas.microsoft.com/office/drawing/2014/main" id="{36218FC3-B5E4-7E51-BFB0-A05ECB09A8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D132A1-2C1F-E69E-F8CF-E20FEC1DEECF}"/>
              </a:ext>
            </a:extLst>
          </p:cNvPr>
          <p:cNvSpPr>
            <a:spLocks noGrp="1"/>
          </p:cNvSpPr>
          <p:nvPr>
            <p:ph type="sldNum" sz="quarter" idx="12"/>
          </p:nvPr>
        </p:nvSpPr>
        <p:spPr/>
        <p:txBody>
          <a:bodyPr/>
          <a:lstStyle/>
          <a:p>
            <a:fld id="{8166F7BE-E55F-4177-8208-B35DF318589D}" type="slidenum">
              <a:rPr lang="en-US" smtClean="0"/>
              <a:t>‹#›</a:t>
            </a:fld>
            <a:endParaRPr lang="en-US"/>
          </a:p>
        </p:txBody>
      </p:sp>
    </p:spTree>
    <p:extLst>
      <p:ext uri="{BB962C8B-B14F-4D97-AF65-F5344CB8AC3E}">
        <p14:creationId xmlns:p14="http://schemas.microsoft.com/office/powerpoint/2010/main" val="1139811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DD30BD-4F32-5EA6-C563-859002573FB8}"/>
              </a:ext>
            </a:extLst>
          </p:cNvPr>
          <p:cNvSpPr>
            <a:spLocks noGrp="1"/>
          </p:cNvSpPr>
          <p:nvPr>
            <p:ph type="dt" sz="half" idx="10"/>
          </p:nvPr>
        </p:nvSpPr>
        <p:spPr/>
        <p:txBody>
          <a:bodyPr/>
          <a:lstStyle/>
          <a:p>
            <a:fld id="{771EE4CF-D3F8-4989-90D2-CE3E7A88459D}" type="datetimeFigureOut">
              <a:rPr lang="en-US" smtClean="0"/>
              <a:t>7/12/2024</a:t>
            </a:fld>
            <a:endParaRPr lang="en-US"/>
          </a:p>
        </p:txBody>
      </p:sp>
      <p:sp>
        <p:nvSpPr>
          <p:cNvPr id="3" name="Footer Placeholder 2">
            <a:extLst>
              <a:ext uri="{FF2B5EF4-FFF2-40B4-BE49-F238E27FC236}">
                <a16:creationId xmlns:a16="http://schemas.microsoft.com/office/drawing/2014/main" id="{0E8E7CF1-E2E2-8617-92D5-3B2D1F14046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746F8B-A2B2-4930-881F-4CC96515B9D0}"/>
              </a:ext>
            </a:extLst>
          </p:cNvPr>
          <p:cNvSpPr>
            <a:spLocks noGrp="1"/>
          </p:cNvSpPr>
          <p:nvPr>
            <p:ph type="sldNum" sz="quarter" idx="12"/>
          </p:nvPr>
        </p:nvSpPr>
        <p:spPr/>
        <p:txBody>
          <a:bodyPr/>
          <a:lstStyle/>
          <a:p>
            <a:fld id="{8166F7BE-E55F-4177-8208-B35DF318589D}" type="slidenum">
              <a:rPr lang="en-US" smtClean="0"/>
              <a:t>‹#›</a:t>
            </a:fld>
            <a:endParaRPr lang="en-US"/>
          </a:p>
        </p:txBody>
      </p:sp>
    </p:spTree>
    <p:extLst>
      <p:ext uri="{BB962C8B-B14F-4D97-AF65-F5344CB8AC3E}">
        <p14:creationId xmlns:p14="http://schemas.microsoft.com/office/powerpoint/2010/main" val="720576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183B6-AFF5-5D7A-32C9-C81CED9C1B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D2A94E-C104-33F1-FB7E-EDF786D11D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DD506-71C7-ADFD-E764-5D3E06A71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F8F4E1-92BE-CF4D-4703-1B08D90A6DFE}"/>
              </a:ext>
            </a:extLst>
          </p:cNvPr>
          <p:cNvSpPr>
            <a:spLocks noGrp="1"/>
          </p:cNvSpPr>
          <p:nvPr>
            <p:ph type="dt" sz="half" idx="10"/>
          </p:nvPr>
        </p:nvSpPr>
        <p:spPr/>
        <p:txBody>
          <a:bodyPr/>
          <a:lstStyle/>
          <a:p>
            <a:fld id="{771EE4CF-D3F8-4989-90D2-CE3E7A88459D}" type="datetimeFigureOut">
              <a:rPr lang="en-US" smtClean="0"/>
              <a:t>7/12/2024</a:t>
            </a:fld>
            <a:endParaRPr lang="en-US"/>
          </a:p>
        </p:txBody>
      </p:sp>
      <p:sp>
        <p:nvSpPr>
          <p:cNvPr id="6" name="Footer Placeholder 5">
            <a:extLst>
              <a:ext uri="{FF2B5EF4-FFF2-40B4-BE49-F238E27FC236}">
                <a16:creationId xmlns:a16="http://schemas.microsoft.com/office/drawing/2014/main" id="{5E320453-8769-E7CA-006B-FA173A3992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28DB8B-2A43-F456-A592-ABE754703A9D}"/>
              </a:ext>
            </a:extLst>
          </p:cNvPr>
          <p:cNvSpPr>
            <a:spLocks noGrp="1"/>
          </p:cNvSpPr>
          <p:nvPr>
            <p:ph type="sldNum" sz="quarter" idx="12"/>
          </p:nvPr>
        </p:nvSpPr>
        <p:spPr/>
        <p:txBody>
          <a:bodyPr/>
          <a:lstStyle/>
          <a:p>
            <a:fld id="{8166F7BE-E55F-4177-8208-B35DF318589D}" type="slidenum">
              <a:rPr lang="en-US" smtClean="0"/>
              <a:t>‹#›</a:t>
            </a:fld>
            <a:endParaRPr lang="en-US"/>
          </a:p>
        </p:txBody>
      </p:sp>
    </p:spTree>
    <p:extLst>
      <p:ext uri="{BB962C8B-B14F-4D97-AF65-F5344CB8AC3E}">
        <p14:creationId xmlns:p14="http://schemas.microsoft.com/office/powerpoint/2010/main" val="200668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167E-D9D8-BA29-4E63-11B1F707DA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892AAD-8D3E-1167-412C-01C4604FB4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A1AF74-D445-6D83-F82C-9F0313CCE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6B3E9F-26C8-8976-E359-4675A1887437}"/>
              </a:ext>
            </a:extLst>
          </p:cNvPr>
          <p:cNvSpPr>
            <a:spLocks noGrp="1"/>
          </p:cNvSpPr>
          <p:nvPr>
            <p:ph type="dt" sz="half" idx="10"/>
          </p:nvPr>
        </p:nvSpPr>
        <p:spPr/>
        <p:txBody>
          <a:bodyPr/>
          <a:lstStyle/>
          <a:p>
            <a:fld id="{771EE4CF-D3F8-4989-90D2-CE3E7A88459D}" type="datetimeFigureOut">
              <a:rPr lang="en-US" smtClean="0"/>
              <a:t>7/12/2024</a:t>
            </a:fld>
            <a:endParaRPr lang="en-US"/>
          </a:p>
        </p:txBody>
      </p:sp>
      <p:sp>
        <p:nvSpPr>
          <p:cNvPr id="6" name="Footer Placeholder 5">
            <a:extLst>
              <a:ext uri="{FF2B5EF4-FFF2-40B4-BE49-F238E27FC236}">
                <a16:creationId xmlns:a16="http://schemas.microsoft.com/office/drawing/2014/main" id="{9C9A0046-BCA9-81DE-6079-6C28FAB092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697127-13F4-DA89-F460-31DD36C1EF2B}"/>
              </a:ext>
            </a:extLst>
          </p:cNvPr>
          <p:cNvSpPr>
            <a:spLocks noGrp="1"/>
          </p:cNvSpPr>
          <p:nvPr>
            <p:ph type="sldNum" sz="quarter" idx="12"/>
          </p:nvPr>
        </p:nvSpPr>
        <p:spPr/>
        <p:txBody>
          <a:bodyPr/>
          <a:lstStyle/>
          <a:p>
            <a:fld id="{8166F7BE-E55F-4177-8208-B35DF318589D}" type="slidenum">
              <a:rPr lang="en-US" smtClean="0"/>
              <a:t>‹#›</a:t>
            </a:fld>
            <a:endParaRPr lang="en-US"/>
          </a:p>
        </p:txBody>
      </p:sp>
    </p:spTree>
    <p:extLst>
      <p:ext uri="{BB962C8B-B14F-4D97-AF65-F5344CB8AC3E}">
        <p14:creationId xmlns:p14="http://schemas.microsoft.com/office/powerpoint/2010/main" val="3093170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F031B2-1569-7E87-F7FA-9D3C2B86B3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3BC1DC-EEFF-5AA1-7195-4EF74FFB4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9F250-B0C7-4A1D-4747-A8982BC65E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71EE4CF-D3F8-4989-90D2-CE3E7A88459D}" type="datetimeFigureOut">
              <a:rPr lang="en-US" smtClean="0"/>
              <a:t>7/12/2024</a:t>
            </a:fld>
            <a:endParaRPr lang="en-US"/>
          </a:p>
        </p:txBody>
      </p:sp>
      <p:sp>
        <p:nvSpPr>
          <p:cNvPr id="5" name="Footer Placeholder 4">
            <a:extLst>
              <a:ext uri="{FF2B5EF4-FFF2-40B4-BE49-F238E27FC236}">
                <a16:creationId xmlns:a16="http://schemas.microsoft.com/office/drawing/2014/main" id="{EDF504A0-10D3-2308-AF3E-347C3CD2EA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8F68E5C-2C1D-0C10-9F2E-AD1384B730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166F7BE-E55F-4177-8208-B35DF318589D}" type="slidenum">
              <a:rPr lang="en-US" smtClean="0"/>
              <a:t>‹#›</a:t>
            </a:fld>
            <a:endParaRPr lang="en-US"/>
          </a:p>
        </p:txBody>
      </p:sp>
    </p:spTree>
    <p:extLst>
      <p:ext uri="{BB962C8B-B14F-4D97-AF65-F5344CB8AC3E}">
        <p14:creationId xmlns:p14="http://schemas.microsoft.com/office/powerpoint/2010/main" val="688986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8475C-3D21-E016-1601-A389F13FE11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AE31F112-574D-E96D-860C-1DF6FDA8BCA6}"/>
              </a:ext>
            </a:extLst>
          </p:cNvPr>
          <p:cNvSpPr>
            <a:spLocks noGrp="1"/>
          </p:cNvSpPr>
          <p:nvPr>
            <p:ph type="subTitle" idx="1"/>
          </p:nvPr>
        </p:nvSpPr>
        <p:spPr/>
        <p:txBody>
          <a:bodyPr/>
          <a:lstStyle/>
          <a:p>
            <a:endParaRPr lang="en-US"/>
          </a:p>
        </p:txBody>
      </p:sp>
      <p:pic>
        <p:nvPicPr>
          <p:cNvPr id="5" name="Picture 4" descr="A group of people in a building&#10;&#10;Description automatically generated with medium confidence">
            <a:extLst>
              <a:ext uri="{FF2B5EF4-FFF2-40B4-BE49-F238E27FC236}">
                <a16:creationId xmlns:a16="http://schemas.microsoft.com/office/drawing/2014/main" id="{C3DEF586-751A-F6C4-9C3A-C7F0524B4F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016629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3F6F6-5A21-62C3-25BC-B0B7324B9007}"/>
              </a:ext>
            </a:extLst>
          </p:cNvPr>
          <p:cNvSpPr>
            <a:spLocks noGrp="1"/>
          </p:cNvSpPr>
          <p:nvPr>
            <p:ph type="title"/>
          </p:nvPr>
        </p:nvSpPr>
        <p:spPr>
          <a:xfrm>
            <a:off x="274320" y="2661920"/>
            <a:ext cx="7457440" cy="3779520"/>
          </a:xfrm>
        </p:spPr>
        <p:txBody>
          <a:bodyPr anchor="t">
            <a:normAutofit/>
          </a:bodyPr>
          <a:lstStyle/>
          <a:p>
            <a:pPr algn="ctr"/>
            <a:r>
              <a:rPr lang="en-US" sz="4000" b="1" dirty="0">
                <a:solidFill>
                  <a:schemeClr val="accent6">
                    <a:lumMod val="60000"/>
                    <a:lumOff val="40000"/>
                  </a:schemeClr>
                </a:solidFill>
              </a:rPr>
              <a:t>1.</a:t>
            </a:r>
            <a:br>
              <a:rPr lang="en-US" sz="4000" dirty="0">
                <a:solidFill>
                  <a:schemeClr val="bg1">
                    <a:lumMod val="85000"/>
                  </a:schemeClr>
                </a:solidFill>
              </a:rPr>
            </a:br>
            <a:r>
              <a:rPr lang="en-US" sz="4000" dirty="0">
                <a:solidFill>
                  <a:schemeClr val="bg1">
                    <a:lumMod val="85000"/>
                  </a:schemeClr>
                </a:solidFill>
              </a:rPr>
              <a:t>People choose to disregard God, and to live in unrighteousness.</a:t>
            </a:r>
            <a:br>
              <a:rPr lang="en-US" sz="4000" dirty="0">
                <a:solidFill>
                  <a:schemeClr val="bg1">
                    <a:lumMod val="85000"/>
                  </a:schemeClr>
                </a:solidFill>
              </a:rPr>
            </a:br>
            <a:br>
              <a:rPr lang="en-US" sz="4000" dirty="0">
                <a:solidFill>
                  <a:schemeClr val="bg1">
                    <a:lumMod val="85000"/>
                  </a:schemeClr>
                </a:solidFill>
              </a:rPr>
            </a:br>
            <a:r>
              <a:rPr lang="en-US" sz="4000" dirty="0">
                <a:solidFill>
                  <a:schemeClr val="accent6">
                    <a:lumMod val="60000"/>
                    <a:lumOff val="40000"/>
                  </a:schemeClr>
                </a:solidFill>
              </a:rPr>
              <a:t>Romans 1:18-20</a:t>
            </a:r>
            <a:br>
              <a:rPr lang="en-US" sz="4000" dirty="0">
                <a:solidFill>
                  <a:schemeClr val="accent6">
                    <a:lumMod val="60000"/>
                    <a:lumOff val="40000"/>
                  </a:schemeClr>
                </a:solidFill>
              </a:rPr>
            </a:br>
            <a:r>
              <a:rPr lang="en-US" sz="4000" dirty="0">
                <a:solidFill>
                  <a:schemeClr val="accent6">
                    <a:lumMod val="60000"/>
                    <a:lumOff val="40000"/>
                  </a:schemeClr>
                </a:solidFill>
              </a:rPr>
              <a:t>Hosea 4:6</a:t>
            </a:r>
            <a:endParaRPr lang="en-US" sz="4000" dirty="0">
              <a:solidFill>
                <a:schemeClr val="bg1">
                  <a:lumMod val="85000"/>
                </a:schemeClr>
              </a:solidFill>
            </a:endParaRPr>
          </a:p>
        </p:txBody>
      </p:sp>
    </p:spTree>
    <p:extLst>
      <p:ext uri="{BB962C8B-B14F-4D97-AF65-F5344CB8AC3E}">
        <p14:creationId xmlns:p14="http://schemas.microsoft.com/office/powerpoint/2010/main" val="6814116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3F6F6-5A21-62C3-25BC-B0B7324B9007}"/>
              </a:ext>
            </a:extLst>
          </p:cNvPr>
          <p:cNvSpPr>
            <a:spLocks noGrp="1"/>
          </p:cNvSpPr>
          <p:nvPr>
            <p:ph type="title"/>
          </p:nvPr>
        </p:nvSpPr>
        <p:spPr>
          <a:xfrm>
            <a:off x="274320" y="2661920"/>
            <a:ext cx="7457440" cy="3779520"/>
          </a:xfrm>
        </p:spPr>
        <p:txBody>
          <a:bodyPr anchor="t">
            <a:normAutofit/>
          </a:bodyPr>
          <a:lstStyle/>
          <a:p>
            <a:pPr algn="ctr"/>
            <a:r>
              <a:rPr lang="en-US" sz="4000" b="1" dirty="0">
                <a:solidFill>
                  <a:schemeClr val="accent6">
                    <a:lumMod val="60000"/>
                    <a:lumOff val="40000"/>
                  </a:schemeClr>
                </a:solidFill>
              </a:rPr>
              <a:t>2.</a:t>
            </a:r>
            <a:br>
              <a:rPr lang="en-US" sz="4000" dirty="0">
                <a:solidFill>
                  <a:schemeClr val="bg1">
                    <a:lumMod val="85000"/>
                  </a:schemeClr>
                </a:solidFill>
              </a:rPr>
            </a:br>
            <a:r>
              <a:rPr lang="en-US" sz="4000" dirty="0">
                <a:solidFill>
                  <a:schemeClr val="bg1">
                    <a:lumMod val="85000"/>
                  </a:schemeClr>
                </a:solidFill>
              </a:rPr>
              <a:t>The sinner stops worshiping God and giving Him thanks.</a:t>
            </a:r>
            <a:br>
              <a:rPr lang="en-US" sz="4000" dirty="0">
                <a:solidFill>
                  <a:schemeClr val="bg1">
                    <a:lumMod val="85000"/>
                  </a:schemeClr>
                </a:solidFill>
              </a:rPr>
            </a:br>
            <a:br>
              <a:rPr lang="en-US" sz="4000" dirty="0">
                <a:solidFill>
                  <a:schemeClr val="bg1">
                    <a:lumMod val="85000"/>
                  </a:schemeClr>
                </a:solidFill>
              </a:rPr>
            </a:br>
            <a:r>
              <a:rPr lang="en-US" sz="4000" dirty="0">
                <a:solidFill>
                  <a:schemeClr val="accent6">
                    <a:lumMod val="60000"/>
                    <a:lumOff val="40000"/>
                  </a:schemeClr>
                </a:solidFill>
              </a:rPr>
              <a:t>Romans 1:21</a:t>
            </a:r>
          </a:p>
        </p:txBody>
      </p:sp>
    </p:spTree>
    <p:extLst>
      <p:ext uri="{BB962C8B-B14F-4D97-AF65-F5344CB8AC3E}">
        <p14:creationId xmlns:p14="http://schemas.microsoft.com/office/powerpoint/2010/main" val="1807063314"/>
      </p:ext>
    </p:extLst>
  </p:cSld>
  <p:clrMapOvr>
    <a:masterClrMapping/>
  </p:clrMapOvr>
  <mc:AlternateContent xmlns:mc="http://schemas.openxmlformats.org/markup-compatibility/2006">
    <mc:Choice xmlns:p14="http://schemas.microsoft.com/office/powerpoint/2010/main" Requires="p14">
      <p:transition spd="slow" p14:dur="1500">
        <p14:conveyor dir="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3F6F6-5A21-62C3-25BC-B0B7324B9007}"/>
              </a:ext>
            </a:extLst>
          </p:cNvPr>
          <p:cNvSpPr>
            <a:spLocks noGrp="1"/>
          </p:cNvSpPr>
          <p:nvPr>
            <p:ph type="title"/>
          </p:nvPr>
        </p:nvSpPr>
        <p:spPr>
          <a:xfrm>
            <a:off x="274320" y="2661920"/>
            <a:ext cx="7457440" cy="3779520"/>
          </a:xfrm>
        </p:spPr>
        <p:txBody>
          <a:bodyPr anchor="t">
            <a:normAutofit/>
          </a:bodyPr>
          <a:lstStyle/>
          <a:p>
            <a:pPr algn="ctr"/>
            <a:r>
              <a:rPr lang="en-US" sz="4000" b="1" dirty="0">
                <a:solidFill>
                  <a:schemeClr val="accent6">
                    <a:lumMod val="60000"/>
                    <a:lumOff val="40000"/>
                  </a:schemeClr>
                </a:solidFill>
              </a:rPr>
              <a:t>3.</a:t>
            </a:r>
            <a:br>
              <a:rPr lang="en-US" sz="4000" dirty="0">
                <a:solidFill>
                  <a:schemeClr val="bg1">
                    <a:lumMod val="85000"/>
                  </a:schemeClr>
                </a:solidFill>
              </a:rPr>
            </a:br>
            <a:r>
              <a:rPr lang="en-US" sz="4000" dirty="0">
                <a:solidFill>
                  <a:schemeClr val="bg1">
                    <a:lumMod val="85000"/>
                  </a:schemeClr>
                </a:solidFill>
              </a:rPr>
              <a:t>The sinner turns to human wisdom, invariably profaning God.</a:t>
            </a:r>
            <a:br>
              <a:rPr lang="en-US" sz="4000" dirty="0">
                <a:solidFill>
                  <a:schemeClr val="bg1">
                    <a:lumMod val="85000"/>
                  </a:schemeClr>
                </a:solidFill>
              </a:rPr>
            </a:br>
            <a:br>
              <a:rPr lang="en-US" sz="4000" dirty="0">
                <a:solidFill>
                  <a:schemeClr val="bg1">
                    <a:lumMod val="85000"/>
                  </a:schemeClr>
                </a:solidFill>
              </a:rPr>
            </a:br>
            <a:r>
              <a:rPr lang="en-US" sz="4000" dirty="0">
                <a:solidFill>
                  <a:schemeClr val="accent6">
                    <a:lumMod val="60000"/>
                    <a:lumOff val="40000"/>
                  </a:schemeClr>
                </a:solidFill>
              </a:rPr>
              <a:t>Romans 1:22-23</a:t>
            </a:r>
            <a:br>
              <a:rPr lang="en-US" sz="4000" dirty="0">
                <a:solidFill>
                  <a:schemeClr val="accent6">
                    <a:lumMod val="60000"/>
                    <a:lumOff val="40000"/>
                  </a:schemeClr>
                </a:solidFill>
              </a:rPr>
            </a:br>
            <a:r>
              <a:rPr lang="en-US" sz="4000" dirty="0">
                <a:solidFill>
                  <a:schemeClr val="accent6">
                    <a:lumMod val="60000"/>
                    <a:lumOff val="40000"/>
                  </a:schemeClr>
                </a:solidFill>
              </a:rPr>
              <a:t>Hosea 4:12</a:t>
            </a:r>
          </a:p>
        </p:txBody>
      </p:sp>
    </p:spTree>
    <p:extLst>
      <p:ext uri="{BB962C8B-B14F-4D97-AF65-F5344CB8AC3E}">
        <p14:creationId xmlns:p14="http://schemas.microsoft.com/office/powerpoint/2010/main" val="1789112067"/>
      </p:ext>
    </p:extLst>
  </p:cSld>
  <p:clrMapOvr>
    <a:masterClrMapping/>
  </p:clrMapOvr>
  <mc:AlternateContent xmlns:mc="http://schemas.openxmlformats.org/markup-compatibility/2006">
    <mc:Choice xmlns:p14="http://schemas.microsoft.com/office/powerpoint/2010/main" Requires="p14">
      <p:transition spd="slow" p14:dur="1500">
        <p14:conveyor dir="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3F6F6-5A21-62C3-25BC-B0B7324B9007}"/>
              </a:ext>
            </a:extLst>
          </p:cNvPr>
          <p:cNvSpPr>
            <a:spLocks noGrp="1"/>
          </p:cNvSpPr>
          <p:nvPr>
            <p:ph type="title"/>
          </p:nvPr>
        </p:nvSpPr>
        <p:spPr>
          <a:xfrm>
            <a:off x="274320" y="2661920"/>
            <a:ext cx="7457440" cy="3779520"/>
          </a:xfrm>
        </p:spPr>
        <p:txBody>
          <a:bodyPr anchor="t">
            <a:normAutofit/>
          </a:bodyPr>
          <a:lstStyle/>
          <a:p>
            <a:pPr algn="ctr"/>
            <a:r>
              <a:rPr lang="en-US" sz="4000" b="1" dirty="0">
                <a:solidFill>
                  <a:schemeClr val="accent6">
                    <a:lumMod val="60000"/>
                    <a:lumOff val="40000"/>
                  </a:schemeClr>
                </a:solidFill>
              </a:rPr>
              <a:t>4.</a:t>
            </a:r>
            <a:br>
              <a:rPr lang="en-US" sz="4000" dirty="0">
                <a:solidFill>
                  <a:schemeClr val="bg1">
                    <a:lumMod val="85000"/>
                  </a:schemeClr>
                </a:solidFill>
              </a:rPr>
            </a:br>
            <a:r>
              <a:rPr lang="en-US" sz="4000" dirty="0">
                <a:solidFill>
                  <a:schemeClr val="bg1">
                    <a:lumMod val="85000"/>
                  </a:schemeClr>
                </a:solidFill>
              </a:rPr>
              <a:t>Instead of following the truth, he follows his own lying lust.</a:t>
            </a:r>
            <a:br>
              <a:rPr lang="en-US" sz="4000" dirty="0">
                <a:solidFill>
                  <a:schemeClr val="bg1">
                    <a:lumMod val="85000"/>
                  </a:schemeClr>
                </a:solidFill>
              </a:rPr>
            </a:br>
            <a:br>
              <a:rPr lang="en-US" sz="4000" dirty="0">
                <a:solidFill>
                  <a:schemeClr val="bg1">
                    <a:lumMod val="85000"/>
                  </a:schemeClr>
                </a:solidFill>
              </a:rPr>
            </a:br>
            <a:r>
              <a:rPr lang="en-US" sz="4000" dirty="0">
                <a:solidFill>
                  <a:schemeClr val="accent6">
                    <a:lumMod val="60000"/>
                    <a:lumOff val="40000"/>
                  </a:schemeClr>
                </a:solidFill>
              </a:rPr>
              <a:t>Romans 1:24-25</a:t>
            </a:r>
            <a:br>
              <a:rPr lang="en-US" sz="4000" dirty="0">
                <a:solidFill>
                  <a:schemeClr val="accent6">
                    <a:lumMod val="60000"/>
                    <a:lumOff val="40000"/>
                  </a:schemeClr>
                </a:solidFill>
              </a:rPr>
            </a:br>
            <a:r>
              <a:rPr lang="en-US" sz="4000" dirty="0">
                <a:solidFill>
                  <a:schemeClr val="accent6">
                    <a:lumMod val="60000"/>
                    <a:lumOff val="40000"/>
                  </a:schemeClr>
                </a:solidFill>
              </a:rPr>
              <a:t>1 Peter 4:3-4</a:t>
            </a:r>
          </a:p>
        </p:txBody>
      </p:sp>
    </p:spTree>
    <p:extLst>
      <p:ext uri="{BB962C8B-B14F-4D97-AF65-F5344CB8AC3E}">
        <p14:creationId xmlns:p14="http://schemas.microsoft.com/office/powerpoint/2010/main" val="148110935"/>
      </p:ext>
    </p:extLst>
  </p:cSld>
  <p:clrMapOvr>
    <a:masterClrMapping/>
  </p:clrMapOvr>
  <mc:AlternateContent xmlns:mc="http://schemas.openxmlformats.org/markup-compatibility/2006">
    <mc:Choice xmlns:p14="http://schemas.microsoft.com/office/powerpoint/2010/main" Requires="p14">
      <p:transition spd="slow" p14:dur="1500">
        <p14:conveyor dir="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3F6F6-5A21-62C3-25BC-B0B7324B9007}"/>
              </a:ext>
            </a:extLst>
          </p:cNvPr>
          <p:cNvSpPr>
            <a:spLocks noGrp="1"/>
          </p:cNvSpPr>
          <p:nvPr>
            <p:ph type="title"/>
          </p:nvPr>
        </p:nvSpPr>
        <p:spPr>
          <a:xfrm>
            <a:off x="274320" y="2661920"/>
            <a:ext cx="7457440" cy="3779520"/>
          </a:xfrm>
        </p:spPr>
        <p:txBody>
          <a:bodyPr anchor="t">
            <a:normAutofit/>
          </a:bodyPr>
          <a:lstStyle/>
          <a:p>
            <a:pPr algn="ctr"/>
            <a:r>
              <a:rPr lang="en-US" sz="4000" b="1" dirty="0">
                <a:solidFill>
                  <a:schemeClr val="accent6">
                    <a:lumMod val="60000"/>
                    <a:lumOff val="40000"/>
                  </a:schemeClr>
                </a:solidFill>
              </a:rPr>
              <a:t>5.</a:t>
            </a:r>
            <a:br>
              <a:rPr lang="en-US" sz="4000" dirty="0">
                <a:solidFill>
                  <a:schemeClr val="bg1">
                    <a:lumMod val="85000"/>
                  </a:schemeClr>
                </a:solidFill>
              </a:rPr>
            </a:br>
            <a:r>
              <a:rPr lang="en-US" sz="4000" dirty="0">
                <a:solidFill>
                  <a:schemeClr val="bg1">
                    <a:lumMod val="85000"/>
                  </a:schemeClr>
                </a:solidFill>
              </a:rPr>
              <a:t>Sin continues to consume the sinner, leading to defilement.</a:t>
            </a:r>
            <a:br>
              <a:rPr lang="en-US" sz="4000" dirty="0">
                <a:solidFill>
                  <a:schemeClr val="bg1">
                    <a:lumMod val="85000"/>
                  </a:schemeClr>
                </a:solidFill>
              </a:rPr>
            </a:br>
            <a:br>
              <a:rPr lang="en-US" sz="4000" dirty="0">
                <a:solidFill>
                  <a:schemeClr val="bg1">
                    <a:lumMod val="85000"/>
                  </a:schemeClr>
                </a:solidFill>
              </a:rPr>
            </a:br>
            <a:r>
              <a:rPr lang="en-US" sz="4000" dirty="0">
                <a:solidFill>
                  <a:schemeClr val="accent6">
                    <a:lumMod val="60000"/>
                    <a:lumOff val="40000"/>
                  </a:schemeClr>
                </a:solidFill>
              </a:rPr>
              <a:t>Romans 1:26-28</a:t>
            </a:r>
            <a:br>
              <a:rPr lang="en-US" sz="4000" dirty="0">
                <a:solidFill>
                  <a:schemeClr val="accent6">
                    <a:lumMod val="60000"/>
                    <a:lumOff val="40000"/>
                  </a:schemeClr>
                </a:solidFill>
              </a:rPr>
            </a:br>
            <a:r>
              <a:rPr lang="en-US" sz="4000" dirty="0">
                <a:solidFill>
                  <a:schemeClr val="accent6">
                    <a:lumMod val="60000"/>
                    <a:lumOff val="40000"/>
                  </a:schemeClr>
                </a:solidFill>
              </a:rPr>
              <a:t>Genesis 1:27-28</a:t>
            </a:r>
          </a:p>
        </p:txBody>
      </p:sp>
    </p:spTree>
    <p:extLst>
      <p:ext uri="{BB962C8B-B14F-4D97-AF65-F5344CB8AC3E}">
        <p14:creationId xmlns:p14="http://schemas.microsoft.com/office/powerpoint/2010/main" val="808223078"/>
      </p:ext>
    </p:extLst>
  </p:cSld>
  <p:clrMapOvr>
    <a:masterClrMapping/>
  </p:clrMapOvr>
  <mc:AlternateContent xmlns:mc="http://schemas.openxmlformats.org/markup-compatibility/2006">
    <mc:Choice xmlns:p14="http://schemas.microsoft.com/office/powerpoint/2010/main" Requires="p14">
      <p:transition spd="slow" p14:dur="1500">
        <p14:conveyor dir="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3F6F6-5A21-62C3-25BC-B0B7324B9007}"/>
              </a:ext>
            </a:extLst>
          </p:cNvPr>
          <p:cNvSpPr>
            <a:spLocks noGrp="1"/>
          </p:cNvSpPr>
          <p:nvPr>
            <p:ph type="title"/>
          </p:nvPr>
        </p:nvSpPr>
        <p:spPr>
          <a:xfrm>
            <a:off x="274320" y="2661920"/>
            <a:ext cx="7457440" cy="3779520"/>
          </a:xfrm>
        </p:spPr>
        <p:txBody>
          <a:bodyPr anchor="t">
            <a:normAutofit/>
          </a:bodyPr>
          <a:lstStyle/>
          <a:p>
            <a:pPr algn="ctr"/>
            <a:r>
              <a:rPr lang="en-US" sz="4000" b="1" dirty="0">
                <a:solidFill>
                  <a:schemeClr val="accent6">
                    <a:lumMod val="60000"/>
                    <a:lumOff val="40000"/>
                  </a:schemeClr>
                </a:solidFill>
              </a:rPr>
              <a:t>6.</a:t>
            </a:r>
            <a:br>
              <a:rPr lang="en-US" sz="4000" dirty="0">
                <a:solidFill>
                  <a:schemeClr val="bg1">
                    <a:lumMod val="85000"/>
                  </a:schemeClr>
                </a:solidFill>
              </a:rPr>
            </a:br>
            <a:r>
              <a:rPr lang="en-US" sz="4000" dirty="0">
                <a:solidFill>
                  <a:schemeClr val="bg1">
                    <a:lumMod val="85000"/>
                  </a:schemeClr>
                </a:solidFill>
              </a:rPr>
              <a:t>The sinner completely and willfully forgets God, increasing his evil.</a:t>
            </a:r>
            <a:br>
              <a:rPr lang="en-US" sz="4000" dirty="0">
                <a:solidFill>
                  <a:schemeClr val="bg1">
                    <a:lumMod val="85000"/>
                  </a:schemeClr>
                </a:solidFill>
              </a:rPr>
            </a:br>
            <a:br>
              <a:rPr lang="en-US" sz="4000" dirty="0">
                <a:solidFill>
                  <a:schemeClr val="bg1">
                    <a:lumMod val="85000"/>
                  </a:schemeClr>
                </a:solidFill>
              </a:rPr>
            </a:br>
            <a:r>
              <a:rPr lang="en-US" sz="4000" dirty="0">
                <a:solidFill>
                  <a:schemeClr val="accent6">
                    <a:lumMod val="60000"/>
                    <a:lumOff val="40000"/>
                  </a:schemeClr>
                </a:solidFill>
              </a:rPr>
              <a:t>Romans 1:28-31</a:t>
            </a:r>
          </a:p>
        </p:txBody>
      </p:sp>
    </p:spTree>
    <p:extLst>
      <p:ext uri="{BB962C8B-B14F-4D97-AF65-F5344CB8AC3E}">
        <p14:creationId xmlns:p14="http://schemas.microsoft.com/office/powerpoint/2010/main" val="740674244"/>
      </p:ext>
    </p:extLst>
  </p:cSld>
  <p:clrMapOvr>
    <a:masterClrMapping/>
  </p:clrMapOvr>
  <mc:AlternateContent xmlns:mc="http://schemas.openxmlformats.org/markup-compatibility/2006">
    <mc:Choice xmlns:p14="http://schemas.microsoft.com/office/powerpoint/2010/main" Requires="p14">
      <p:transition spd="slow" p14:dur="1500">
        <p14:conveyor dir="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3F6F6-5A21-62C3-25BC-B0B7324B9007}"/>
              </a:ext>
            </a:extLst>
          </p:cNvPr>
          <p:cNvSpPr>
            <a:spLocks noGrp="1"/>
          </p:cNvSpPr>
          <p:nvPr>
            <p:ph type="title"/>
          </p:nvPr>
        </p:nvSpPr>
        <p:spPr>
          <a:xfrm>
            <a:off x="274320" y="2661920"/>
            <a:ext cx="7457440" cy="3779520"/>
          </a:xfrm>
        </p:spPr>
        <p:txBody>
          <a:bodyPr anchor="t">
            <a:normAutofit/>
          </a:bodyPr>
          <a:lstStyle/>
          <a:p>
            <a:pPr algn="ctr"/>
            <a:r>
              <a:rPr lang="en-US" sz="4000" b="1" dirty="0">
                <a:solidFill>
                  <a:schemeClr val="accent6">
                    <a:lumMod val="60000"/>
                    <a:lumOff val="40000"/>
                  </a:schemeClr>
                </a:solidFill>
              </a:rPr>
              <a:t>7.</a:t>
            </a:r>
            <a:br>
              <a:rPr lang="en-US" sz="4000" dirty="0">
                <a:solidFill>
                  <a:schemeClr val="bg1">
                    <a:lumMod val="85000"/>
                  </a:schemeClr>
                </a:solidFill>
              </a:rPr>
            </a:br>
            <a:r>
              <a:rPr lang="en-US" sz="4000" dirty="0">
                <a:solidFill>
                  <a:schemeClr val="bg1">
                    <a:lumMod val="85000"/>
                  </a:schemeClr>
                </a:solidFill>
              </a:rPr>
              <a:t>The person who lives in sin instead of repenting of it is worthy of death!</a:t>
            </a:r>
            <a:br>
              <a:rPr lang="en-US" sz="4000" dirty="0">
                <a:solidFill>
                  <a:schemeClr val="bg1">
                    <a:lumMod val="85000"/>
                  </a:schemeClr>
                </a:solidFill>
              </a:rPr>
            </a:br>
            <a:br>
              <a:rPr lang="en-US" sz="4000" dirty="0">
                <a:solidFill>
                  <a:schemeClr val="bg1">
                    <a:lumMod val="85000"/>
                  </a:schemeClr>
                </a:solidFill>
              </a:rPr>
            </a:br>
            <a:r>
              <a:rPr lang="en-US" sz="4000" dirty="0">
                <a:solidFill>
                  <a:schemeClr val="accent6">
                    <a:lumMod val="60000"/>
                    <a:lumOff val="40000"/>
                  </a:schemeClr>
                </a:solidFill>
              </a:rPr>
              <a:t>Romans 1:32</a:t>
            </a:r>
            <a:br>
              <a:rPr lang="en-US" sz="4000" dirty="0">
                <a:solidFill>
                  <a:schemeClr val="accent6">
                    <a:lumMod val="60000"/>
                    <a:lumOff val="40000"/>
                  </a:schemeClr>
                </a:solidFill>
              </a:rPr>
            </a:br>
            <a:r>
              <a:rPr lang="en-US" sz="4000" dirty="0">
                <a:solidFill>
                  <a:schemeClr val="accent6">
                    <a:lumMod val="60000"/>
                    <a:lumOff val="40000"/>
                  </a:schemeClr>
                </a:solidFill>
              </a:rPr>
              <a:t>1 John 3:3-10</a:t>
            </a:r>
          </a:p>
        </p:txBody>
      </p:sp>
    </p:spTree>
    <p:extLst>
      <p:ext uri="{BB962C8B-B14F-4D97-AF65-F5344CB8AC3E}">
        <p14:creationId xmlns:p14="http://schemas.microsoft.com/office/powerpoint/2010/main" val="394769680"/>
      </p:ext>
    </p:extLst>
  </p:cSld>
  <p:clrMapOvr>
    <a:masterClrMapping/>
  </p:clrMapOvr>
  <mc:AlternateContent xmlns:mc="http://schemas.openxmlformats.org/markup-compatibility/2006">
    <mc:Choice xmlns:p14="http://schemas.microsoft.com/office/powerpoint/2010/main" Requires="p14">
      <p:transition spd="slow" p14:dur="1500">
        <p14:conveyor dir="l"/>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241</TotalTime>
  <Words>1788</Words>
  <Application>Microsoft Office PowerPoint</Application>
  <PresentationFormat>Widescreen</PresentationFormat>
  <Paragraphs>68</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Aptos Display</vt:lpstr>
      <vt:lpstr>Arial</vt:lpstr>
      <vt:lpstr>Gill Sans Nova Cond Ultra Bold</vt:lpstr>
      <vt:lpstr>Symbol</vt:lpstr>
      <vt:lpstr>Office Theme</vt:lpstr>
      <vt:lpstr>PowerPoint Presentation</vt:lpstr>
      <vt:lpstr>1. People choose to disregard God, and to live in unrighteousness.  Romans 1:18-20 Hosea 4:6</vt:lpstr>
      <vt:lpstr>2. The sinner stops worshiping God and giving Him thanks.  Romans 1:21</vt:lpstr>
      <vt:lpstr>3. The sinner turns to human wisdom, invariably profaning God.  Romans 1:22-23 Hosea 4:12</vt:lpstr>
      <vt:lpstr>4. Instead of following the truth, he follows his own lying lust.  Romans 1:24-25 1 Peter 4:3-4</vt:lpstr>
      <vt:lpstr>5. Sin continues to consume the sinner, leading to defilement.  Romans 1:26-28 Genesis 1:27-28</vt:lpstr>
      <vt:lpstr>6. The sinner completely and willfully forgets God, increasing his evil.  Romans 1:28-31</vt:lpstr>
      <vt:lpstr>7. The person who lives in sin instead of repenting of it is worthy of death!  Romans 1:32 1 John 3:3-10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Stan Cox</dc:creator>
  <cp:lastModifiedBy>Stan Cox</cp:lastModifiedBy>
  <cp:revision>1</cp:revision>
  <dcterms:created xsi:type="dcterms:W3CDTF">2024-07-12T23:16:00Z</dcterms:created>
  <dcterms:modified xsi:type="dcterms:W3CDTF">2024-07-13T03:17:22Z</dcterms:modified>
</cp:coreProperties>
</file>