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7" r:id="rId4"/>
    <p:sldId id="258" r:id="rId5"/>
    <p:sldId id="268" r:id="rId6"/>
    <p:sldId id="259" r:id="rId7"/>
    <p:sldId id="269" r:id="rId8"/>
    <p:sldId id="260" r:id="rId9"/>
    <p:sldId id="270" r:id="rId10"/>
    <p:sldId id="261" r:id="rId11"/>
    <p:sldId id="271" r:id="rId12"/>
    <p:sldId id="262" r:id="rId13"/>
    <p:sldId id="272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35" autoAdjust="0"/>
  </p:normalViewPr>
  <p:slideViewPr>
    <p:cSldViewPr>
      <p:cViewPr varScale="1">
        <p:scale>
          <a:sx n="59" d="100"/>
          <a:sy n="59" d="100"/>
        </p:scale>
        <p:origin x="-16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2000" dirty="0" smtClean="0">
                <a:latin typeface="Bernard MT Condensed" pitchFamily="18" charset="0"/>
              </a:rPr>
              <a:t>The Promise of Heaven!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February 3, 2013 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75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7C2B8-618D-41B9-8596-7EADC4F16647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60E50-385E-43DC-A1CD-0AE986C40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2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  <a:r>
              <a:rPr lang="en-US" baseline="0" dirty="0" smtClean="0"/>
              <a:t> taken from a point in one of Joe Price’s outlines (The Spirit’s Sword, 1/20/13)</a:t>
            </a:r>
          </a:p>
          <a:p>
            <a:r>
              <a:rPr lang="en-US" baseline="0" dirty="0" smtClean="0"/>
              <a:t>Preached at West Side on February 3, 2013 PM</a:t>
            </a:r>
          </a:p>
          <a:p>
            <a:r>
              <a:rPr lang="en-US" baseline="0" dirty="0" smtClean="0"/>
              <a:t>Print  Slides: 1,11,13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60E50-385E-43DC-A1CD-0AE986C401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72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84B-3B9E-4CF4-A737-A70B63F9CDD5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F598-CE43-4F5F-9F0D-31F7A0E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0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84B-3B9E-4CF4-A737-A70B63F9CDD5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F598-CE43-4F5F-9F0D-31F7A0E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8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84B-3B9E-4CF4-A737-A70B63F9CDD5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F598-CE43-4F5F-9F0D-31F7A0E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7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84B-3B9E-4CF4-A737-A70B63F9CDD5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F598-CE43-4F5F-9F0D-31F7A0E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9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84B-3B9E-4CF4-A737-A70B63F9CDD5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F598-CE43-4F5F-9F0D-31F7A0E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84B-3B9E-4CF4-A737-A70B63F9CDD5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F598-CE43-4F5F-9F0D-31F7A0E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2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84B-3B9E-4CF4-A737-A70B63F9CDD5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F598-CE43-4F5F-9F0D-31F7A0E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1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84B-3B9E-4CF4-A737-A70B63F9CDD5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F598-CE43-4F5F-9F0D-31F7A0E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4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84B-3B9E-4CF4-A737-A70B63F9CDD5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F598-CE43-4F5F-9F0D-31F7A0E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5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84B-3B9E-4CF4-A737-A70B63F9CDD5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F598-CE43-4F5F-9F0D-31F7A0E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1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784B-3B9E-4CF4-A737-A70B63F9CDD5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F598-CE43-4F5F-9F0D-31F7A0E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01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>
                <a:lumMod val="90000"/>
              </a:srgbClr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F784B-3B9E-4CF4-A737-A70B63F9CDD5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BF598-CE43-4F5F-9F0D-31F7A0E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Bernard MT Condens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The Promise of</a:t>
            </a:r>
            <a:br>
              <a:rPr lang="en-US" dirty="0" smtClean="0"/>
            </a:br>
            <a:r>
              <a:rPr lang="en-US" sz="12400" dirty="0" smtClean="0"/>
              <a:t>Heaven!</a:t>
            </a:r>
            <a:endParaRPr lang="en-US" sz="1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John 14:1-6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4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/>
          <a:lstStyle/>
          <a:p>
            <a:pPr algn="l"/>
            <a:r>
              <a:rPr lang="en-US" dirty="0" smtClean="0"/>
              <a:t>Revelation 2:10; 14:13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marL="3175" indent="395288">
              <a:buNone/>
            </a:pPr>
            <a:r>
              <a:rPr lang="en-US" sz="3000" dirty="0" smtClean="0"/>
              <a:t>(2:10) Do not fear any of those                              things which you are about to                                 suffer. Indeed, the devil is about to throw </a:t>
            </a:r>
            <a:r>
              <a:rPr lang="en-US" sz="3000" i="1" dirty="0" smtClean="0"/>
              <a:t>some</a:t>
            </a:r>
            <a:r>
              <a:rPr lang="en-US" sz="3000" dirty="0" smtClean="0"/>
              <a:t> of you into prison, that you may be tested, and you will have tribulation ten days. </a:t>
            </a:r>
            <a:r>
              <a:rPr lang="en-US" sz="3000" dirty="0" smtClean="0">
                <a:solidFill>
                  <a:srgbClr val="FFFF00"/>
                </a:solidFill>
              </a:rPr>
              <a:t>Be faithful until death, and I will give you the crown of life</a:t>
            </a:r>
            <a:r>
              <a:rPr lang="en-US" sz="3000" dirty="0" smtClean="0"/>
              <a:t>.</a:t>
            </a:r>
          </a:p>
          <a:p>
            <a:pPr marL="0" indent="398463">
              <a:buNone/>
            </a:pPr>
            <a:r>
              <a:rPr lang="en-US" sz="3000" dirty="0" smtClean="0"/>
              <a:t>(14:13) Then I heard a voice from heaven saying to me, “Write: ‘Blessed </a:t>
            </a:r>
            <a:r>
              <a:rPr lang="en-US" sz="3000" i="1" dirty="0" smtClean="0"/>
              <a:t>are</a:t>
            </a:r>
            <a:r>
              <a:rPr lang="en-US" sz="3000" dirty="0" smtClean="0"/>
              <a:t> the dead who die in the Lord from now on.’” “Yes,” says the Spirit, “</a:t>
            </a:r>
            <a:r>
              <a:rPr lang="en-US" sz="3000" dirty="0" smtClean="0">
                <a:solidFill>
                  <a:srgbClr val="FFFF00"/>
                </a:solidFill>
              </a:rPr>
              <a:t>that they may rest from their labors, and their works follow them</a:t>
            </a:r>
            <a:r>
              <a:rPr lang="en-US" sz="3000" dirty="0" smtClean="0"/>
              <a:t>.”</a:t>
            </a:r>
            <a:endParaRPr 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33400"/>
            <a:ext cx="2333625" cy="1190625"/>
          </a:xfrm>
          <a:prstGeom prst="rect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381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68362"/>
          </a:xfrm>
        </p:spPr>
        <p:txBody>
          <a:bodyPr/>
          <a:lstStyle/>
          <a:p>
            <a:r>
              <a:rPr lang="en-US" dirty="0" smtClean="0"/>
              <a:t>The Promise of Heaven!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sz="3400" b="1" dirty="0" smtClean="0"/>
              <a:t>A </a:t>
            </a:r>
            <a:r>
              <a:rPr lang="en-US" sz="3400" b="1" u="sng" dirty="0" smtClean="0"/>
              <a:t>habitation</a:t>
            </a:r>
            <a:r>
              <a:rPr lang="en-US" sz="3400" b="1" dirty="0" smtClean="0"/>
              <a:t> built by God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2 Corinthians 5:1-4</a:t>
            </a:r>
          </a:p>
          <a:p>
            <a:r>
              <a:rPr lang="en-US" sz="3400" b="1" dirty="0" smtClean="0"/>
              <a:t>A </a:t>
            </a:r>
            <a:r>
              <a:rPr lang="en-US" sz="3400" b="1" u="sng" dirty="0" smtClean="0"/>
              <a:t>homeland</a:t>
            </a:r>
            <a:r>
              <a:rPr lang="en-US" sz="3400" b="1" dirty="0" smtClean="0"/>
              <a:t> for strangers &amp; pilgrims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Hebrews 11:13-16</a:t>
            </a:r>
          </a:p>
          <a:p>
            <a:r>
              <a:rPr lang="en-US" sz="3400" b="1" dirty="0" smtClean="0"/>
              <a:t>An </a:t>
            </a:r>
            <a:r>
              <a:rPr lang="en-US" sz="3400" b="1" u="sng" dirty="0" smtClean="0"/>
              <a:t>inheritance</a:t>
            </a:r>
            <a:r>
              <a:rPr lang="en-US" sz="3400" b="1" dirty="0" smtClean="0"/>
              <a:t> for the children of God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1 Peter 1:3-5</a:t>
            </a:r>
          </a:p>
          <a:p>
            <a:r>
              <a:rPr lang="en-US" sz="3400" b="1" dirty="0" smtClean="0"/>
              <a:t>A </a:t>
            </a:r>
            <a:r>
              <a:rPr lang="en-US" sz="3400" b="1" u="sng" dirty="0" smtClean="0"/>
              <a:t>rest</a:t>
            </a:r>
            <a:r>
              <a:rPr lang="en-US" sz="3400" b="1" dirty="0" smtClean="0"/>
              <a:t> for souls who struggle &amp; prevail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Revelation 2:10; 14:13</a:t>
            </a:r>
          </a:p>
          <a:p>
            <a:r>
              <a:rPr lang="en-US" sz="3400" b="1" dirty="0" smtClean="0"/>
              <a:t>A </a:t>
            </a:r>
            <a:r>
              <a:rPr lang="en-US" sz="3400" b="1" u="sng" dirty="0" smtClean="0"/>
              <a:t>crown</a:t>
            </a:r>
            <a:r>
              <a:rPr lang="en-US" sz="3400" b="1" dirty="0" smtClean="0"/>
              <a:t> for the victorious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2 Timothy 4:6-8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4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/>
          <a:lstStyle/>
          <a:p>
            <a:pPr algn="l"/>
            <a:r>
              <a:rPr lang="en-US" dirty="0" smtClean="0"/>
              <a:t>2 Timothy 4:6-8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3175" indent="395288">
              <a:buNone/>
            </a:pPr>
            <a:r>
              <a:rPr lang="en-US" dirty="0" smtClean="0"/>
              <a:t>For I am already being poured                              out as a drink offering, and the                              time of my departure is at hand. </a:t>
            </a:r>
            <a:r>
              <a:rPr lang="en-US" baseline="30000" dirty="0" smtClean="0"/>
              <a:t>7 </a:t>
            </a:r>
            <a:r>
              <a:rPr lang="en-US" dirty="0" smtClean="0"/>
              <a:t>I have fought the good fight, I have finished the race, I have kept the faith. </a:t>
            </a:r>
            <a:r>
              <a:rPr lang="en-US" baseline="30000" dirty="0" smtClean="0"/>
              <a:t>8 </a:t>
            </a:r>
            <a:r>
              <a:rPr lang="en-US" dirty="0" smtClean="0"/>
              <a:t>Finally, there is laid up for me </a:t>
            </a:r>
            <a:r>
              <a:rPr lang="en-US" dirty="0" smtClean="0">
                <a:solidFill>
                  <a:srgbClr val="FFFF00"/>
                </a:solidFill>
              </a:rPr>
              <a:t>the crown of righteousness</a:t>
            </a:r>
            <a:r>
              <a:rPr lang="en-US" dirty="0" smtClean="0"/>
              <a:t>, which the Lord, the righteous Judge, </a:t>
            </a:r>
            <a:r>
              <a:rPr lang="en-US" dirty="0" smtClean="0">
                <a:solidFill>
                  <a:srgbClr val="FFFF00"/>
                </a:solidFill>
              </a:rPr>
              <a:t>will give to me on that Day</a:t>
            </a:r>
            <a:r>
              <a:rPr lang="en-US" dirty="0" smtClean="0"/>
              <a:t>, and not to me only but also to all who have loved His appearing.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33400"/>
            <a:ext cx="2333625" cy="1190625"/>
          </a:xfrm>
          <a:prstGeom prst="rect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381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Conclusion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7086600" cy="3886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All of God’s promises regarding spiritual rewards are to be found in Christ alone!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Galatians 3:26-29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/>
          <a:lstStyle/>
          <a:p>
            <a:pPr algn="l"/>
            <a:r>
              <a:rPr lang="en-US" dirty="0" smtClean="0"/>
              <a:t>Galatians 3:26-29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3175" indent="395288">
              <a:buNone/>
            </a:pPr>
            <a:r>
              <a:rPr lang="en-US" dirty="0" smtClean="0"/>
              <a:t>For you are all sons of God                              through faith in Christ Jesus.                                    </a:t>
            </a:r>
            <a:r>
              <a:rPr lang="en-US" baseline="30000" dirty="0" smtClean="0"/>
              <a:t>27</a:t>
            </a:r>
            <a:r>
              <a:rPr lang="en-US" dirty="0" smtClean="0"/>
              <a:t> For as many of you as were baptized into Christ have put on Christ. </a:t>
            </a:r>
            <a:r>
              <a:rPr lang="en-US" baseline="30000" dirty="0" smtClean="0"/>
              <a:t>28</a:t>
            </a:r>
            <a:r>
              <a:rPr lang="en-US" dirty="0" smtClean="0"/>
              <a:t> There is neither Jew nor Greek, there is neither slave nor free, there is neither male nor female; for you are all one in Christ Jesus. </a:t>
            </a:r>
            <a:r>
              <a:rPr lang="en-US" baseline="30000" dirty="0" smtClean="0"/>
              <a:t>29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And if you are Christ’s, then you are Abraham’s seed, and heirs according to the promise</a:t>
            </a:r>
            <a:r>
              <a:rPr lang="en-US" dirty="0" smtClean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33400"/>
            <a:ext cx="2333625" cy="1190625"/>
          </a:xfrm>
          <a:prstGeom prst="rect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381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/>
          <a:lstStyle/>
          <a:p>
            <a:pPr algn="l"/>
            <a:r>
              <a:rPr lang="en-US" dirty="0" smtClean="0"/>
              <a:t>John 14:1-6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410200"/>
          </a:xfrm>
        </p:spPr>
        <p:txBody>
          <a:bodyPr>
            <a:normAutofit fontScale="92500" lnSpcReduction="10000"/>
          </a:bodyPr>
          <a:lstStyle/>
          <a:p>
            <a:pPr marL="0" indent="236538">
              <a:buNone/>
            </a:pPr>
            <a:r>
              <a:rPr lang="en-US" dirty="0" smtClean="0"/>
              <a:t>“Let not your heart be troubled;                                you believe in God, believe also in                               Me.  </a:t>
            </a:r>
            <a:r>
              <a:rPr lang="en-US" baseline="30000" dirty="0" smtClean="0"/>
              <a:t>2 </a:t>
            </a:r>
            <a:r>
              <a:rPr lang="en-US" dirty="0" smtClean="0"/>
              <a:t>In My Father’s house are many mansions; if </a:t>
            </a:r>
            <a:r>
              <a:rPr lang="en-US" i="1" dirty="0" smtClean="0"/>
              <a:t>it were</a:t>
            </a:r>
            <a:r>
              <a:rPr lang="en-US" dirty="0" smtClean="0"/>
              <a:t> not </a:t>
            </a:r>
            <a:r>
              <a:rPr lang="en-US" i="1" dirty="0" smtClean="0"/>
              <a:t>so,</a:t>
            </a:r>
            <a:r>
              <a:rPr lang="en-US" dirty="0" smtClean="0"/>
              <a:t> I would have told you. I go to prepare a place for you.  </a:t>
            </a:r>
            <a:r>
              <a:rPr lang="en-US" baseline="30000" dirty="0" smtClean="0"/>
              <a:t>3 </a:t>
            </a:r>
            <a:r>
              <a:rPr lang="en-US" dirty="0" smtClean="0"/>
              <a:t>And if I go and prepare a place for you, I will come again and receive you to Myself; that where I am, </a:t>
            </a:r>
            <a:r>
              <a:rPr lang="en-US" i="1" dirty="0" smtClean="0"/>
              <a:t>there</a:t>
            </a:r>
            <a:r>
              <a:rPr lang="en-US" dirty="0" smtClean="0"/>
              <a:t> you may be also. </a:t>
            </a:r>
            <a:r>
              <a:rPr lang="en-US" baseline="30000" dirty="0" smtClean="0"/>
              <a:t>4 </a:t>
            </a:r>
            <a:r>
              <a:rPr lang="en-US" dirty="0" smtClean="0"/>
              <a:t>And where I go you know, and the way you know.” </a:t>
            </a:r>
            <a:r>
              <a:rPr lang="en-US" baseline="30000" dirty="0" smtClean="0"/>
              <a:t>5 </a:t>
            </a:r>
            <a:r>
              <a:rPr lang="en-US" dirty="0" smtClean="0"/>
              <a:t>Thomas said to Him, “Lord, we do not know where You are going, and how can we know the way?” </a:t>
            </a:r>
            <a:r>
              <a:rPr lang="en-US" baseline="30000" dirty="0" smtClean="0"/>
              <a:t>6 </a:t>
            </a:r>
            <a:r>
              <a:rPr lang="en-US" dirty="0" smtClean="0"/>
              <a:t>Jesus said to him, “I am the way, the truth, and the life. No one comes to the Father except through Me.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33400"/>
            <a:ext cx="2333625" cy="1190625"/>
          </a:xfrm>
          <a:prstGeom prst="rect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582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68362"/>
          </a:xfrm>
        </p:spPr>
        <p:txBody>
          <a:bodyPr/>
          <a:lstStyle/>
          <a:p>
            <a:r>
              <a:rPr lang="en-US" dirty="0" smtClean="0"/>
              <a:t>The Promise of Heaven!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066800"/>
          </a:xfrm>
        </p:spPr>
        <p:txBody>
          <a:bodyPr>
            <a:normAutofit lnSpcReduction="10000"/>
          </a:bodyPr>
          <a:lstStyle/>
          <a:p>
            <a:r>
              <a:rPr lang="en-US" sz="3400" b="1" dirty="0" smtClean="0"/>
              <a:t>A </a:t>
            </a:r>
            <a:r>
              <a:rPr lang="en-US" sz="3400" b="1" u="sng" dirty="0" smtClean="0"/>
              <a:t>habitation</a:t>
            </a:r>
            <a:r>
              <a:rPr lang="en-US" sz="3400" b="1" dirty="0" smtClean="0"/>
              <a:t> built by God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2 Corinthians 5:1-4</a:t>
            </a:r>
          </a:p>
        </p:txBody>
      </p:sp>
    </p:spTree>
    <p:extLst>
      <p:ext uri="{BB962C8B-B14F-4D97-AF65-F5344CB8AC3E}">
        <p14:creationId xmlns:p14="http://schemas.microsoft.com/office/powerpoint/2010/main" val="5250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/>
          <a:lstStyle/>
          <a:p>
            <a:pPr algn="l"/>
            <a:r>
              <a:rPr lang="en-US" dirty="0" smtClean="0"/>
              <a:t>2 Corinthians 5:1-4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3175" indent="395288">
              <a:buNone/>
            </a:pPr>
            <a:r>
              <a:rPr lang="en-US" dirty="0" smtClean="0"/>
              <a:t>For we know that if our                             earthly house, </a:t>
            </a:r>
            <a:r>
              <a:rPr lang="en-US" i="1" dirty="0" smtClean="0"/>
              <a:t>this</a:t>
            </a:r>
            <a:r>
              <a:rPr lang="en-US" dirty="0" smtClean="0"/>
              <a:t> tent, is                             destroyed, we have a building from God, a </a:t>
            </a:r>
            <a:r>
              <a:rPr lang="en-US" dirty="0" smtClean="0">
                <a:solidFill>
                  <a:srgbClr val="FFFF00"/>
                </a:solidFill>
              </a:rPr>
              <a:t>house</a:t>
            </a:r>
            <a:r>
              <a:rPr lang="en-US" dirty="0" smtClean="0"/>
              <a:t> not made with hands, eternal in the heavens. </a:t>
            </a:r>
            <a:r>
              <a:rPr lang="en-US" baseline="30000" dirty="0" smtClean="0"/>
              <a:t>2 </a:t>
            </a:r>
            <a:r>
              <a:rPr lang="en-US" dirty="0" smtClean="0"/>
              <a:t>For in this we groan, earnestly desiring to be clothed with our </a:t>
            </a:r>
            <a:r>
              <a:rPr lang="en-US" dirty="0" smtClean="0">
                <a:solidFill>
                  <a:srgbClr val="FFFF00"/>
                </a:solidFill>
              </a:rPr>
              <a:t>habitation</a:t>
            </a:r>
            <a:r>
              <a:rPr lang="en-US" dirty="0" smtClean="0"/>
              <a:t> which is from heaven, </a:t>
            </a:r>
            <a:r>
              <a:rPr lang="en-US" baseline="30000" dirty="0" smtClean="0"/>
              <a:t>3 </a:t>
            </a:r>
            <a:r>
              <a:rPr lang="en-US" dirty="0" smtClean="0"/>
              <a:t>if indeed, having been clothed, we shall not be found naked. </a:t>
            </a:r>
            <a:r>
              <a:rPr lang="en-US" baseline="30000" dirty="0" smtClean="0"/>
              <a:t>4 </a:t>
            </a:r>
            <a:r>
              <a:rPr lang="en-US" dirty="0" smtClean="0"/>
              <a:t>For we who are in </a:t>
            </a:r>
            <a:r>
              <a:rPr lang="en-US" i="1" dirty="0" smtClean="0"/>
              <a:t>this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tent</a:t>
            </a:r>
            <a:r>
              <a:rPr lang="en-US" dirty="0" smtClean="0"/>
              <a:t> groan, being burdened, not because we want to be unclothed, but further clothed, that mortality may be swallowed up by life.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33400"/>
            <a:ext cx="2333625" cy="1190625"/>
          </a:xfrm>
          <a:prstGeom prst="rect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381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68362"/>
          </a:xfrm>
        </p:spPr>
        <p:txBody>
          <a:bodyPr/>
          <a:lstStyle/>
          <a:p>
            <a:r>
              <a:rPr lang="en-US" dirty="0" smtClean="0"/>
              <a:t>The Promise of Heaven!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209800"/>
          </a:xfrm>
        </p:spPr>
        <p:txBody>
          <a:bodyPr>
            <a:normAutofit lnSpcReduction="10000"/>
          </a:bodyPr>
          <a:lstStyle/>
          <a:p>
            <a:r>
              <a:rPr lang="en-US" sz="3400" b="1" dirty="0" smtClean="0"/>
              <a:t>A </a:t>
            </a:r>
            <a:r>
              <a:rPr lang="en-US" sz="3400" b="1" u="sng" dirty="0" smtClean="0"/>
              <a:t>habitation</a:t>
            </a:r>
            <a:r>
              <a:rPr lang="en-US" sz="3400" b="1" dirty="0" smtClean="0"/>
              <a:t> built by God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2 Corinthians 5:1-4</a:t>
            </a:r>
          </a:p>
          <a:p>
            <a:r>
              <a:rPr lang="en-US" sz="3400" b="1" dirty="0" smtClean="0"/>
              <a:t>A </a:t>
            </a:r>
            <a:r>
              <a:rPr lang="en-US" sz="3400" b="1" u="sng" dirty="0" smtClean="0"/>
              <a:t>homeland</a:t>
            </a:r>
            <a:r>
              <a:rPr lang="en-US" sz="3400" b="1" dirty="0" smtClean="0"/>
              <a:t> for strangers &amp; pilgrims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Hebrews 11:13-16</a:t>
            </a:r>
          </a:p>
        </p:txBody>
      </p:sp>
    </p:spTree>
    <p:extLst>
      <p:ext uri="{BB962C8B-B14F-4D97-AF65-F5344CB8AC3E}">
        <p14:creationId xmlns:p14="http://schemas.microsoft.com/office/powerpoint/2010/main" val="25604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/>
          <a:lstStyle/>
          <a:p>
            <a:pPr algn="l"/>
            <a:r>
              <a:rPr lang="en-US" dirty="0" smtClean="0"/>
              <a:t>Hebrews 11:13-16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marL="3175" indent="395288">
              <a:buNone/>
            </a:pPr>
            <a:r>
              <a:rPr lang="en-US" sz="2800" dirty="0" smtClean="0"/>
              <a:t>These all died in faith, not having                      received the promises, but having                               seen them afar off were assured of them, embraced </a:t>
            </a:r>
            <a:r>
              <a:rPr lang="en-US" sz="2800" i="1" dirty="0" smtClean="0"/>
              <a:t>them</a:t>
            </a:r>
            <a:r>
              <a:rPr lang="en-US" sz="2800" dirty="0" smtClean="0"/>
              <a:t> and confessed that they were strangers and pilgrims on the earth. </a:t>
            </a:r>
            <a:r>
              <a:rPr lang="en-US" sz="2800" baseline="30000" dirty="0" smtClean="0"/>
              <a:t>14 </a:t>
            </a:r>
            <a:r>
              <a:rPr lang="en-US" sz="2800" dirty="0" smtClean="0"/>
              <a:t>For those who say such things declare plainly that </a:t>
            </a:r>
            <a:r>
              <a:rPr lang="en-US" sz="2800" dirty="0" smtClean="0">
                <a:solidFill>
                  <a:srgbClr val="FFFF00"/>
                </a:solidFill>
              </a:rPr>
              <a:t>they seek a homeland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15 </a:t>
            </a:r>
            <a:r>
              <a:rPr lang="en-US" sz="2800" dirty="0" smtClean="0"/>
              <a:t>And truly if they had called to mind that </a:t>
            </a:r>
            <a:r>
              <a:rPr lang="en-US" sz="2800" i="1" dirty="0" smtClean="0"/>
              <a:t>country</a:t>
            </a:r>
            <a:r>
              <a:rPr lang="en-US" sz="2800" dirty="0" smtClean="0"/>
              <a:t> from which they had come out, they would have had opportunity to return. </a:t>
            </a:r>
            <a:r>
              <a:rPr lang="en-US" sz="2800" baseline="30000" dirty="0" smtClean="0"/>
              <a:t>16 </a:t>
            </a:r>
            <a:r>
              <a:rPr lang="en-US" sz="2800" dirty="0" smtClean="0">
                <a:solidFill>
                  <a:srgbClr val="FFFF00"/>
                </a:solidFill>
              </a:rPr>
              <a:t>But now they desire a better, that is, a heavenly </a:t>
            </a:r>
            <a:r>
              <a:rPr lang="en-US" sz="2800" i="1" dirty="0" smtClean="0">
                <a:solidFill>
                  <a:srgbClr val="FFFF00"/>
                </a:solidFill>
              </a:rPr>
              <a:t>country</a:t>
            </a:r>
            <a:r>
              <a:rPr lang="en-US" sz="2800" i="1" dirty="0" smtClean="0"/>
              <a:t>.</a:t>
            </a:r>
            <a:r>
              <a:rPr lang="en-US" sz="2800" dirty="0" smtClean="0"/>
              <a:t> Therefore God is not ashamed to be called their God, for</a:t>
            </a:r>
            <a:r>
              <a:rPr lang="en-US" sz="2800" dirty="0" smtClean="0">
                <a:solidFill>
                  <a:srgbClr val="FFFF00"/>
                </a:solidFill>
              </a:rPr>
              <a:t> He has prepared a city for them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33400"/>
            <a:ext cx="2333625" cy="1190625"/>
          </a:xfrm>
          <a:prstGeom prst="rect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381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68362"/>
          </a:xfrm>
        </p:spPr>
        <p:txBody>
          <a:bodyPr/>
          <a:lstStyle/>
          <a:p>
            <a:r>
              <a:rPr lang="en-US" dirty="0" smtClean="0"/>
              <a:t>The Promise of Heaven!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352800"/>
          </a:xfrm>
        </p:spPr>
        <p:txBody>
          <a:bodyPr>
            <a:normAutofit lnSpcReduction="10000"/>
          </a:bodyPr>
          <a:lstStyle/>
          <a:p>
            <a:r>
              <a:rPr lang="en-US" sz="3400" b="1" dirty="0" smtClean="0"/>
              <a:t>A </a:t>
            </a:r>
            <a:r>
              <a:rPr lang="en-US" sz="3400" b="1" u="sng" dirty="0" smtClean="0"/>
              <a:t>habitation</a:t>
            </a:r>
            <a:r>
              <a:rPr lang="en-US" sz="3400" b="1" dirty="0" smtClean="0"/>
              <a:t> built by God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2 Corinthians 5:1-4</a:t>
            </a:r>
          </a:p>
          <a:p>
            <a:r>
              <a:rPr lang="en-US" sz="3400" b="1" dirty="0" smtClean="0"/>
              <a:t>A </a:t>
            </a:r>
            <a:r>
              <a:rPr lang="en-US" sz="3400" b="1" u="sng" dirty="0" smtClean="0"/>
              <a:t>homeland</a:t>
            </a:r>
            <a:r>
              <a:rPr lang="en-US" sz="3400" b="1" dirty="0" smtClean="0"/>
              <a:t> for strangers &amp; pilgrims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Hebrews 11:13-16</a:t>
            </a:r>
          </a:p>
          <a:p>
            <a:r>
              <a:rPr lang="en-US" sz="3400" b="1" dirty="0" smtClean="0"/>
              <a:t>An </a:t>
            </a:r>
            <a:r>
              <a:rPr lang="en-US" sz="3400" b="1" u="sng" dirty="0" smtClean="0"/>
              <a:t>inheritance</a:t>
            </a:r>
            <a:r>
              <a:rPr lang="en-US" sz="3400" b="1" dirty="0" smtClean="0"/>
              <a:t> for the children of God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1 Peter 1:3-5</a:t>
            </a:r>
          </a:p>
        </p:txBody>
      </p:sp>
    </p:spTree>
    <p:extLst>
      <p:ext uri="{BB962C8B-B14F-4D97-AF65-F5344CB8AC3E}">
        <p14:creationId xmlns:p14="http://schemas.microsoft.com/office/powerpoint/2010/main" val="25604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/>
          <a:lstStyle/>
          <a:p>
            <a:pPr algn="l"/>
            <a:r>
              <a:rPr lang="en-US" dirty="0" smtClean="0"/>
              <a:t>1 Peter 1:3-5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3175" indent="395288">
              <a:buNone/>
            </a:pPr>
            <a:r>
              <a:rPr lang="en-US" dirty="0" smtClean="0"/>
              <a:t>Blessed </a:t>
            </a:r>
            <a:r>
              <a:rPr lang="en-US" i="1" dirty="0" smtClean="0"/>
              <a:t>be</a:t>
            </a:r>
            <a:r>
              <a:rPr lang="en-US" dirty="0" smtClean="0"/>
              <a:t> the God and                              Father of our Lord Jesus Christ,                           who according to His abundant mercy has begotten us again to a living hope through the resurrection of Jesus Christ from the dead, </a:t>
            </a:r>
            <a:r>
              <a:rPr lang="en-US" baseline="30000" dirty="0" smtClean="0"/>
              <a:t>4 </a:t>
            </a:r>
            <a:r>
              <a:rPr lang="en-US" dirty="0" smtClean="0">
                <a:solidFill>
                  <a:srgbClr val="FFFF00"/>
                </a:solidFill>
              </a:rPr>
              <a:t>to an inheritance incorruptible and undefiled and that does not fade away, reserved in heaven for you</a:t>
            </a:r>
            <a:r>
              <a:rPr lang="en-US" dirty="0" smtClean="0"/>
              <a:t>, </a:t>
            </a:r>
            <a:r>
              <a:rPr lang="en-US" baseline="30000" dirty="0" smtClean="0"/>
              <a:t>5 </a:t>
            </a:r>
            <a:r>
              <a:rPr lang="en-US" dirty="0" smtClean="0"/>
              <a:t>who are kept by the power of God through faith for salvation ready to be revealed in the last time.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33400"/>
            <a:ext cx="2333625" cy="1190625"/>
          </a:xfrm>
          <a:prstGeom prst="rect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381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68362"/>
          </a:xfrm>
        </p:spPr>
        <p:txBody>
          <a:bodyPr/>
          <a:lstStyle/>
          <a:p>
            <a:r>
              <a:rPr lang="en-US" dirty="0" smtClean="0"/>
              <a:t>The Promise of Heaven!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sz="3400" b="1" dirty="0" smtClean="0"/>
              <a:t>A </a:t>
            </a:r>
            <a:r>
              <a:rPr lang="en-US" sz="3400" b="1" u="sng" dirty="0" smtClean="0"/>
              <a:t>habitation</a:t>
            </a:r>
            <a:r>
              <a:rPr lang="en-US" sz="3400" b="1" dirty="0" smtClean="0"/>
              <a:t> built by God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2 Corinthians 5:1-4</a:t>
            </a:r>
          </a:p>
          <a:p>
            <a:r>
              <a:rPr lang="en-US" sz="3400" b="1" dirty="0" smtClean="0"/>
              <a:t>A </a:t>
            </a:r>
            <a:r>
              <a:rPr lang="en-US" sz="3400" b="1" u="sng" dirty="0" smtClean="0"/>
              <a:t>homeland</a:t>
            </a:r>
            <a:r>
              <a:rPr lang="en-US" sz="3400" b="1" dirty="0" smtClean="0"/>
              <a:t> for strangers &amp; pilgrims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Hebrews 11:13-16</a:t>
            </a:r>
          </a:p>
          <a:p>
            <a:r>
              <a:rPr lang="en-US" sz="3400" b="1" dirty="0" smtClean="0"/>
              <a:t>An </a:t>
            </a:r>
            <a:r>
              <a:rPr lang="en-US" sz="3400" b="1" u="sng" dirty="0" smtClean="0"/>
              <a:t>inheritance</a:t>
            </a:r>
            <a:r>
              <a:rPr lang="en-US" sz="3400" b="1" dirty="0" smtClean="0"/>
              <a:t> for the children of God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1 Peter 1:3-5</a:t>
            </a:r>
          </a:p>
          <a:p>
            <a:r>
              <a:rPr lang="en-US" sz="3400" b="1" dirty="0" smtClean="0"/>
              <a:t>A </a:t>
            </a:r>
            <a:r>
              <a:rPr lang="en-US" sz="3400" b="1" u="sng" dirty="0" smtClean="0"/>
              <a:t>rest</a:t>
            </a:r>
            <a:r>
              <a:rPr lang="en-US" sz="3400" b="1" dirty="0" smtClean="0"/>
              <a:t> for souls who struggle &amp; prevail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Revelation 2:10; 14:13</a:t>
            </a:r>
          </a:p>
        </p:txBody>
      </p:sp>
    </p:spTree>
    <p:extLst>
      <p:ext uri="{BB962C8B-B14F-4D97-AF65-F5344CB8AC3E}">
        <p14:creationId xmlns:p14="http://schemas.microsoft.com/office/powerpoint/2010/main" val="25604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579</Words>
  <Application>Microsoft Office PowerPoint</Application>
  <PresentationFormat>On-screen Show (4:3)</PresentationFormat>
  <Paragraphs>60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Promise of Heaven!</vt:lpstr>
      <vt:lpstr>John 14:1-6</vt:lpstr>
      <vt:lpstr>The Promise of Heaven!</vt:lpstr>
      <vt:lpstr>2 Corinthians 5:1-4</vt:lpstr>
      <vt:lpstr>The Promise of Heaven!</vt:lpstr>
      <vt:lpstr>Hebrews 11:13-16</vt:lpstr>
      <vt:lpstr>The Promise of Heaven!</vt:lpstr>
      <vt:lpstr>1 Peter 1:3-5</vt:lpstr>
      <vt:lpstr>The Promise of Heaven!</vt:lpstr>
      <vt:lpstr>Revelation 2:10; 14:13</vt:lpstr>
      <vt:lpstr>The Promise of Heaven!</vt:lpstr>
      <vt:lpstr>2 Timothy 4:6-8</vt:lpstr>
      <vt:lpstr>Conclusion</vt:lpstr>
      <vt:lpstr>Galatians 3:26-29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Promise of Heaven!</dc:title>
  <dc:creator>Stan</dc:creator>
  <cp:lastModifiedBy>Stan</cp:lastModifiedBy>
  <cp:revision>6</cp:revision>
  <dcterms:created xsi:type="dcterms:W3CDTF">2013-02-03T21:46:24Z</dcterms:created>
  <dcterms:modified xsi:type="dcterms:W3CDTF">2013-02-03T22:29:37Z</dcterms:modified>
</cp:coreProperties>
</file>