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49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0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Handout">
      <pc:chgData name="Stan Cox" userId="9376f276357bfffd" providerId="LiveId" clId="{D6A38ECA-CFFF-4F81-A50A-FF406F190B2A}" dt="2025-10-11T18:15:01.616" v="131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D5295E-EABC-65DA-06AA-B715FA3E74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846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b="1" dirty="0">
                <a:latin typeface="Amasis MT Pro Medium" panose="02040604050005020304" pitchFamily="18" charset="0"/>
              </a:rPr>
              <a:t>The Purpose of Peter’s Epistles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DA5972-A68C-7BC6-67D6-0E113B3135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October 12,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471F9-868F-F051-E944-6967B7EAC9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6BAD1-0A70-A26A-27E5-0909580AAE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2527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CDBB-EC37-C440-AB32-728B396E9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E3FA2-3A34-9BCC-7786-41B91001E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B1066-5640-8D10-3930-56CB5F66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F44B-2808-7257-626D-778DDE54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73861-D1DF-4BC4-F163-060C99AE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6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42D9-C4B2-16A5-0D87-4BC7EBCE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332E7-1EFB-05A7-720E-A76139B98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CBFB-2E56-E4B9-89D6-477B5CBA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C4DAE-5CF2-5BD8-0F96-1D81D533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09AA-C39C-0AF6-CEAD-6E71AB9A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2DCA7-E647-6154-6C8E-8C133B5BD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AD80F-2D4A-B9B7-56B3-7993824B4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F5DB-9B26-50A7-F72E-1D181D47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3DEB-0BC0-D3E0-5C58-9F502757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F25C8-17AD-AB0F-A23F-6C91FF3C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7B44D-7C41-EA38-D69F-EF4CFD67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A2073-C896-F672-DB45-2595B7DB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BBA93-045E-48EC-3851-B40206A1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3FAE-B018-4255-D935-EEDDBFC3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E8BA-ACD7-D419-1238-5F925798A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5D4B-212E-0E10-9BE9-B5AB8565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A8506-6651-E511-3F2C-FEEC3C788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88FFD-2191-08E0-1399-3CDE58B1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D0D6-F559-4DCC-7507-48EA32E0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E08C0-CC28-5D8E-5A35-1FE499FA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092E-3E63-4879-97D0-94BB91C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0FE-EBB7-AE75-51E1-5E73BDA96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AF8EC-4252-1533-D04A-AAB2A3FCF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215D3-B50D-DA42-5BAF-1AB74C48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8BCB-7C0A-6B07-C0A1-40EE19E3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7F64-E733-14AB-2FE1-FA82833E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9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C168-97E1-A89B-E58F-A10F5836E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5B625-8FAF-A83E-B8A4-50F1E7E6A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2260A-7517-BEB3-75A8-D908DFDFE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FD48B-F82D-ACB5-C8EB-1F9F12A3C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57A57-4D8C-FC97-63AA-83B892209E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38A5B-E897-755D-63D1-FE5E68D0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E0083-010D-0579-A702-A84B46D3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A3182-8BE2-959E-D1BE-BD74BBD9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12BB-96F5-79B6-FCD3-751FFF81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B9CD5F-425F-E91D-2E9B-956E23A0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2FDD1-324F-A9C4-7274-DBAD767E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32D53-BB8C-9554-B6DF-6B556453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6B75F-E215-E1A8-F26C-8700CD9C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58E7-C180-7E33-DF2C-412D065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4DE7F-0D15-AFDE-CF73-17A23B39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1473-2F16-B730-D0C3-33BA128B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38C9-59EA-C643-DE71-88B04DE6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5B1A-AB2D-32D3-CD2F-8EDBB948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28B33-D43B-0876-6DD4-977F5F42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5601E-6A23-82AE-DD38-4B529D0D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FC8B-F775-438C-CCA0-B8E9F23E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0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8D4A-D4C5-75E0-68F1-66D8FA66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041A2-C945-6EEE-EF4F-CCB871B1F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23A7D-8CC4-EB90-8E86-2743F658D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4C184-2C7C-8228-34D6-DE0C24A8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4AA49-C53F-7A78-C977-92A7333C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2F3C3-5006-C274-5F72-CC01F909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29108-396C-FF2F-FC9B-FA77CB4F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8EDCD-87E6-ABC0-A7E2-B4FF1A464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0A1C8-BD74-0809-AC70-CB2536D72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208D19-21A4-430F-A96D-2EEE92514DF4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F80B-4F26-DE2D-671E-6C556BAF3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B10DC-DAEE-DCDB-77B2-56F3743ED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D8208A-EACD-4ACE-B33E-B6788713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ook&#10;&#10;AI-generated content may be incorrect.">
            <a:extLst>
              <a:ext uri="{FF2B5EF4-FFF2-40B4-BE49-F238E27FC236}">
                <a16:creationId xmlns:a16="http://schemas.microsoft.com/office/drawing/2014/main" id="{23725BCD-40BB-6190-1C0C-EADAEB803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C0A5C-87C6-335A-BE06-D75B4B73F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ame piece&#10;&#10;AI-generated content may be incorrect.">
            <a:extLst>
              <a:ext uri="{FF2B5EF4-FFF2-40B4-BE49-F238E27FC236}">
                <a16:creationId xmlns:a16="http://schemas.microsoft.com/office/drawing/2014/main" id="{20FCE37A-AF45-6AED-6671-4275174B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5CB44-A28C-E3D8-EA6C-1D3A2C566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otepad&#10;&#10;AI-generated content may be incorrect.">
            <a:extLst>
              <a:ext uri="{FF2B5EF4-FFF2-40B4-BE49-F238E27FC236}">
                <a16:creationId xmlns:a16="http://schemas.microsoft.com/office/drawing/2014/main" id="{F1C165FA-FA3A-0F1B-7D00-781EE445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0929-57FF-4301-1A5F-532EA12F8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mallet with a purple cloth and text&#10;&#10;AI-generated content may be incorrect.">
            <a:extLst>
              <a:ext uri="{FF2B5EF4-FFF2-40B4-BE49-F238E27FC236}">
                <a16:creationId xmlns:a16="http://schemas.microsoft.com/office/drawing/2014/main" id="{1E2B9BFB-6EB9-C360-9479-AF8B9DF6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9CE90-1CEC-E2FB-B607-37608976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triangle with a point and a red triangle with a point and a black text&#10;&#10;AI-generated content may be incorrect.">
            <a:extLst>
              <a:ext uri="{FF2B5EF4-FFF2-40B4-BE49-F238E27FC236}">
                <a16:creationId xmlns:a16="http://schemas.microsoft.com/office/drawing/2014/main" id="{0ABC9D74-CAEB-AFB8-85F0-735E1675E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0C5BC-8951-7131-745E-DE0173EE2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eight scale with text&#10;&#10;AI-generated content may be incorrect.">
            <a:extLst>
              <a:ext uri="{FF2B5EF4-FFF2-40B4-BE49-F238E27FC236}">
                <a16:creationId xmlns:a16="http://schemas.microsoft.com/office/drawing/2014/main" id="{57E3C781-4ED7-61BB-E2BB-23C81630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00140-D2C6-147E-FD1E-F3CB070A2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with a red bow on a finger&#10;&#10;AI-generated content may be incorrect.">
            <a:extLst>
              <a:ext uri="{FF2B5EF4-FFF2-40B4-BE49-F238E27FC236}">
                <a16:creationId xmlns:a16="http://schemas.microsoft.com/office/drawing/2014/main" id="{9D4533DE-C0DA-7714-5C85-DCCFFD43A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Amasis MT Pro Medium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2025-10-11T17:14:34Z</dcterms:created>
  <dcterms:modified xsi:type="dcterms:W3CDTF">2025-10-11T18:15:06Z</dcterms:modified>
</cp:coreProperties>
</file>