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4"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DD9F5E-C861-4668-9A4D-0FCF31230D1A}" v="664" dt="2020-12-04T22:02:24.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201" autoAdjust="0"/>
  </p:normalViewPr>
  <p:slideViewPr>
    <p:cSldViewPr snapToGrid="0">
      <p:cViewPr varScale="1">
        <p:scale>
          <a:sx n="52" d="100"/>
          <a:sy n="52" d="100"/>
        </p:scale>
        <p:origin x="1795" y="58"/>
      </p:cViewPr>
      <p:guideLst/>
    </p:cSldViewPr>
  </p:slideViewPr>
  <p:notesTextViewPr>
    <p:cViewPr>
      <p:scale>
        <a:sx n="1" d="1"/>
        <a:sy n="1" d="1"/>
      </p:scale>
      <p:origin x="0" y="0"/>
    </p:cViewPr>
  </p:notesText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3ADD9F5E-C861-4668-9A4D-0FCF31230D1A}"/>
    <pc:docChg chg="undo redo custSel addSld delSld modSld modHandout">
      <pc:chgData name="Stan Cox" userId="9376f276357bfffd" providerId="LiveId" clId="{3ADD9F5E-C861-4668-9A4D-0FCF31230D1A}" dt="2020-12-06T19:44:05.715" v="9345" actId="47"/>
      <pc:docMkLst>
        <pc:docMk/>
      </pc:docMkLst>
      <pc:sldChg chg="delSp modSp add del mod modTransition setBg modNotesTx">
        <pc:chgData name="Stan Cox" userId="9376f276357bfffd" providerId="LiveId" clId="{3ADD9F5E-C861-4668-9A4D-0FCF31230D1A}" dt="2020-12-04T21:15:24.305" v="9308" actId="478"/>
        <pc:sldMkLst>
          <pc:docMk/>
          <pc:sldMk cId="2544344615" sldId="256"/>
        </pc:sldMkLst>
        <pc:spChg chg="mod">
          <ac:chgData name="Stan Cox" userId="9376f276357bfffd" providerId="LiveId" clId="{3ADD9F5E-C861-4668-9A4D-0FCF31230D1A}" dt="2020-12-04T21:14:40.529" v="9305" actId="20577"/>
          <ac:spMkLst>
            <pc:docMk/>
            <pc:sldMk cId="2544344615" sldId="256"/>
            <ac:spMk id="2" creationId="{3291BFF7-8CFD-4FD2-9894-D11DE6540D13}"/>
          </ac:spMkLst>
        </pc:spChg>
        <pc:spChg chg="del mod">
          <ac:chgData name="Stan Cox" userId="9376f276357bfffd" providerId="LiveId" clId="{3ADD9F5E-C861-4668-9A4D-0FCF31230D1A}" dt="2020-12-04T21:15:24.305" v="9308" actId="478"/>
          <ac:spMkLst>
            <pc:docMk/>
            <pc:sldMk cId="2544344615" sldId="256"/>
            <ac:spMk id="3" creationId="{5E08C6AF-D753-444A-A66D-612DF47BA2E6}"/>
          </ac:spMkLst>
        </pc:spChg>
      </pc:sldChg>
      <pc:sldChg chg="add del setBg">
        <pc:chgData name="Stan Cox" userId="9376f276357bfffd" providerId="LiveId" clId="{3ADD9F5E-C861-4668-9A4D-0FCF31230D1A}" dt="2020-12-04T04:53:34.980" v="1440"/>
        <pc:sldMkLst>
          <pc:docMk/>
          <pc:sldMk cId="1117140382" sldId="257"/>
        </pc:sldMkLst>
      </pc:sldChg>
      <pc:sldChg chg="modSp add del mod setBg">
        <pc:chgData name="Stan Cox" userId="9376f276357bfffd" providerId="LiveId" clId="{3ADD9F5E-C861-4668-9A4D-0FCF31230D1A}" dt="2020-12-04T04:53:26.736" v="1436" actId="47"/>
        <pc:sldMkLst>
          <pc:docMk/>
          <pc:sldMk cId="1363181840" sldId="257"/>
        </pc:sldMkLst>
        <pc:spChg chg="mod">
          <ac:chgData name="Stan Cox" userId="9376f276357bfffd" providerId="LiveId" clId="{3ADD9F5E-C861-4668-9A4D-0FCF31230D1A}" dt="2020-12-04T04:53:21.777" v="1435" actId="20577"/>
          <ac:spMkLst>
            <pc:docMk/>
            <pc:sldMk cId="1363181840" sldId="257"/>
            <ac:spMk id="2" creationId="{3291BFF7-8CFD-4FD2-9894-D11DE6540D13}"/>
          </ac:spMkLst>
        </pc:spChg>
      </pc:sldChg>
      <pc:sldChg chg="addSp delSp modSp add mod modTransition modNotesTx">
        <pc:chgData name="Stan Cox" userId="9376f276357bfffd" providerId="LiveId" clId="{3ADD9F5E-C861-4668-9A4D-0FCF31230D1A}" dt="2020-12-04T21:54:40.186" v="9311"/>
        <pc:sldMkLst>
          <pc:docMk/>
          <pc:sldMk cId="1576100979" sldId="257"/>
        </pc:sldMkLst>
        <pc:spChg chg="mod">
          <ac:chgData name="Stan Cox" userId="9376f276357bfffd" providerId="LiveId" clId="{3ADD9F5E-C861-4668-9A4D-0FCF31230D1A}" dt="2020-12-04T04:54:27.060" v="1480" actId="255"/>
          <ac:spMkLst>
            <pc:docMk/>
            <pc:sldMk cId="1576100979" sldId="257"/>
            <ac:spMk id="2" creationId="{3291BFF7-8CFD-4FD2-9894-D11DE6540D13}"/>
          </ac:spMkLst>
        </pc:spChg>
        <pc:spChg chg="mod">
          <ac:chgData name="Stan Cox" userId="9376f276357bfffd" providerId="LiveId" clId="{3ADD9F5E-C861-4668-9A4D-0FCF31230D1A}" dt="2020-12-04T21:54:40.186" v="9311"/>
          <ac:spMkLst>
            <pc:docMk/>
            <pc:sldMk cId="1576100979" sldId="257"/>
            <ac:spMk id="3" creationId="{5E08C6AF-D753-444A-A66D-612DF47BA2E6}"/>
          </ac:spMkLst>
        </pc:spChg>
        <pc:picChg chg="add del">
          <ac:chgData name="Stan Cox" userId="9376f276357bfffd" providerId="LiveId" clId="{3ADD9F5E-C861-4668-9A4D-0FCF31230D1A}" dt="2020-12-04T05:06:32.870" v="2282"/>
          <ac:picMkLst>
            <pc:docMk/>
            <pc:sldMk cId="1576100979" sldId="257"/>
            <ac:picMk id="4" creationId="{825BF9DD-858D-4E62-AEC5-F0B8EAF290DA}"/>
          </ac:picMkLst>
        </pc:picChg>
        <pc:picChg chg="add del">
          <ac:chgData name="Stan Cox" userId="9376f276357bfffd" providerId="LiveId" clId="{3ADD9F5E-C861-4668-9A4D-0FCF31230D1A}" dt="2020-12-04T05:06:48.198" v="2289" actId="478"/>
          <ac:picMkLst>
            <pc:docMk/>
            <pc:sldMk cId="1576100979" sldId="257"/>
            <ac:picMk id="5" creationId="{DFFE6899-8179-4D33-92B6-178DAECD3D9E}"/>
          </ac:picMkLst>
        </pc:picChg>
      </pc:sldChg>
      <pc:sldChg chg="add del setBg">
        <pc:chgData name="Stan Cox" userId="9376f276357bfffd" providerId="LiveId" clId="{3ADD9F5E-C861-4668-9A4D-0FCF31230D1A}" dt="2020-12-04T05:06:29.506" v="2280"/>
        <pc:sldMkLst>
          <pc:docMk/>
          <pc:sldMk cId="229006167" sldId="258"/>
        </pc:sldMkLst>
      </pc:sldChg>
      <pc:sldChg chg="add del setBg">
        <pc:chgData name="Stan Cox" userId="9376f276357bfffd" providerId="LiveId" clId="{3ADD9F5E-C861-4668-9A4D-0FCF31230D1A}" dt="2020-12-04T05:06:45.636" v="2287"/>
        <pc:sldMkLst>
          <pc:docMk/>
          <pc:sldMk cId="2017294867" sldId="258"/>
        </pc:sldMkLst>
      </pc:sldChg>
      <pc:sldChg chg="add del setBg">
        <pc:chgData name="Stan Cox" userId="9376f276357bfffd" providerId="LiveId" clId="{3ADD9F5E-C861-4668-9A4D-0FCF31230D1A}" dt="2020-12-04T05:06:38.615" v="2284"/>
        <pc:sldMkLst>
          <pc:docMk/>
          <pc:sldMk cId="2780797991" sldId="258"/>
        </pc:sldMkLst>
      </pc:sldChg>
      <pc:sldChg chg="addSp modSp add mod modTransition modClrScheme modAnim chgLayout modNotesTx">
        <pc:chgData name="Stan Cox" userId="9376f276357bfffd" providerId="LiveId" clId="{3ADD9F5E-C861-4668-9A4D-0FCF31230D1A}" dt="2020-12-04T21:54:53.404" v="9312"/>
        <pc:sldMkLst>
          <pc:docMk/>
          <pc:sldMk cId="2864269698" sldId="258"/>
        </pc:sldMkLst>
        <pc:spChg chg="mod ord">
          <ac:chgData name="Stan Cox" userId="9376f276357bfffd" providerId="LiveId" clId="{3ADD9F5E-C861-4668-9A4D-0FCF31230D1A}" dt="2020-12-04T05:13:31.527" v="2491" actId="255"/>
          <ac:spMkLst>
            <pc:docMk/>
            <pc:sldMk cId="2864269698" sldId="258"/>
            <ac:spMk id="2" creationId="{3291BFF7-8CFD-4FD2-9894-D11DE6540D13}"/>
          </ac:spMkLst>
        </pc:spChg>
        <pc:spChg chg="mod ord">
          <ac:chgData name="Stan Cox" userId="9376f276357bfffd" providerId="LiveId" clId="{3ADD9F5E-C861-4668-9A4D-0FCF31230D1A}" dt="2020-12-04T05:19:51.889" v="2520" actId="1037"/>
          <ac:spMkLst>
            <pc:docMk/>
            <pc:sldMk cId="2864269698" sldId="258"/>
            <ac:spMk id="3" creationId="{5E08C6AF-D753-444A-A66D-612DF47BA2E6}"/>
          </ac:spMkLst>
        </pc:spChg>
        <pc:spChg chg="add mod ord">
          <ac:chgData name="Stan Cox" userId="9376f276357bfffd" providerId="LiveId" clId="{3ADD9F5E-C861-4668-9A4D-0FCF31230D1A}" dt="2020-12-04T21:54:53.404" v="9312"/>
          <ac:spMkLst>
            <pc:docMk/>
            <pc:sldMk cId="2864269698" sldId="258"/>
            <ac:spMk id="4" creationId="{BA2AF677-D465-4526-89A2-8838756453C6}"/>
          </ac:spMkLst>
        </pc:spChg>
      </pc:sldChg>
      <pc:sldChg chg="add del setBg">
        <pc:chgData name="Stan Cox" userId="9376f276357bfffd" providerId="LiveId" clId="{3ADD9F5E-C861-4668-9A4D-0FCF31230D1A}" dt="2020-12-04T14:07:33.736" v="3743"/>
        <pc:sldMkLst>
          <pc:docMk/>
          <pc:sldMk cId="1771469123" sldId="259"/>
        </pc:sldMkLst>
      </pc:sldChg>
      <pc:sldChg chg="addSp delSp modSp add mod modAnim modNotesTx">
        <pc:chgData name="Stan Cox" userId="9376f276357bfffd" providerId="LiveId" clId="{3ADD9F5E-C861-4668-9A4D-0FCF31230D1A}" dt="2020-12-04T21:55:12.039" v="9313"/>
        <pc:sldMkLst>
          <pc:docMk/>
          <pc:sldMk cId="3947117525" sldId="259"/>
        </pc:sldMkLst>
        <pc:spChg chg="mod">
          <ac:chgData name="Stan Cox" userId="9376f276357bfffd" providerId="LiveId" clId="{3ADD9F5E-C861-4668-9A4D-0FCF31230D1A}" dt="2020-12-04T14:07:50.540" v="3763" actId="6549"/>
          <ac:spMkLst>
            <pc:docMk/>
            <pc:sldMk cId="3947117525" sldId="259"/>
            <ac:spMk id="2" creationId="{3291BFF7-8CFD-4FD2-9894-D11DE6540D13}"/>
          </ac:spMkLst>
        </pc:spChg>
        <pc:spChg chg="del">
          <ac:chgData name="Stan Cox" userId="9376f276357bfffd" providerId="LiveId" clId="{3ADD9F5E-C861-4668-9A4D-0FCF31230D1A}" dt="2020-12-04T14:07:58.978" v="3764" actId="478"/>
          <ac:spMkLst>
            <pc:docMk/>
            <pc:sldMk cId="3947117525" sldId="259"/>
            <ac:spMk id="3" creationId="{5E08C6AF-D753-444A-A66D-612DF47BA2E6}"/>
          </ac:spMkLst>
        </pc:spChg>
        <pc:spChg chg="mod">
          <ac:chgData name="Stan Cox" userId="9376f276357bfffd" providerId="LiveId" clId="{3ADD9F5E-C861-4668-9A4D-0FCF31230D1A}" dt="2020-12-04T21:55:12.039" v="9313"/>
          <ac:spMkLst>
            <pc:docMk/>
            <pc:sldMk cId="3947117525" sldId="259"/>
            <ac:spMk id="4" creationId="{BA2AF677-D465-4526-89A2-8838756453C6}"/>
          </ac:spMkLst>
        </pc:spChg>
        <pc:spChg chg="add del mod">
          <ac:chgData name="Stan Cox" userId="9376f276357bfffd" providerId="LiveId" clId="{3ADD9F5E-C861-4668-9A4D-0FCF31230D1A}" dt="2020-12-04T14:08:03.308" v="3765" actId="478"/>
          <ac:spMkLst>
            <pc:docMk/>
            <pc:sldMk cId="3947117525" sldId="259"/>
            <ac:spMk id="6" creationId="{C5E9DA3A-F684-4858-95F0-5CFA75AF5969}"/>
          </ac:spMkLst>
        </pc:spChg>
      </pc:sldChg>
      <pc:sldChg chg="addSp delSp modSp add del mod setBg delAnim modNotesTx">
        <pc:chgData name="Stan Cox" userId="9376f276357bfffd" providerId="LiveId" clId="{3ADD9F5E-C861-4668-9A4D-0FCF31230D1A}" dt="2020-12-04T22:03:25.187" v="9342" actId="47"/>
        <pc:sldMkLst>
          <pc:docMk/>
          <pc:sldMk cId="881841667" sldId="260"/>
        </pc:sldMkLst>
        <pc:spChg chg="mod">
          <ac:chgData name="Stan Cox" userId="9376f276357bfffd" providerId="LiveId" clId="{3ADD9F5E-C861-4668-9A4D-0FCF31230D1A}" dt="2020-12-04T14:40:42.295" v="5567" actId="20577"/>
          <ac:spMkLst>
            <pc:docMk/>
            <pc:sldMk cId="881841667" sldId="260"/>
            <ac:spMk id="2" creationId="{3291BFF7-8CFD-4FD2-9894-D11DE6540D13}"/>
          </ac:spMkLst>
        </pc:spChg>
        <pc:spChg chg="del">
          <ac:chgData name="Stan Cox" userId="9376f276357bfffd" providerId="LiveId" clId="{3ADD9F5E-C861-4668-9A4D-0FCF31230D1A}" dt="2020-12-04T15:11:44.167" v="5568" actId="478"/>
          <ac:spMkLst>
            <pc:docMk/>
            <pc:sldMk cId="881841667" sldId="260"/>
            <ac:spMk id="4" creationId="{BA2AF677-D465-4526-89A2-8838756453C6}"/>
          </ac:spMkLst>
        </pc:spChg>
        <pc:spChg chg="add del mod">
          <ac:chgData name="Stan Cox" userId="9376f276357bfffd" providerId="LiveId" clId="{3ADD9F5E-C861-4668-9A4D-0FCF31230D1A}" dt="2020-12-04T15:11:48.192" v="5569" actId="478"/>
          <ac:spMkLst>
            <pc:docMk/>
            <pc:sldMk cId="881841667" sldId="260"/>
            <ac:spMk id="5" creationId="{F25EC37B-24A7-4A6D-9A62-C314AB873C8D}"/>
          </ac:spMkLst>
        </pc:spChg>
        <pc:picChg chg="add del mod">
          <ac:chgData name="Stan Cox" userId="9376f276357bfffd" providerId="LiveId" clId="{3ADD9F5E-C861-4668-9A4D-0FCF31230D1A}" dt="2020-12-04T15:18:12.413" v="5580" actId="478"/>
          <ac:picMkLst>
            <pc:docMk/>
            <pc:sldMk cId="881841667" sldId="260"/>
            <ac:picMk id="7" creationId="{EA4D7D3A-5B5D-4DD6-9F26-40D42D6CD380}"/>
          </ac:picMkLst>
        </pc:picChg>
        <pc:picChg chg="add del mod">
          <ac:chgData name="Stan Cox" userId="9376f276357bfffd" providerId="LiveId" clId="{3ADD9F5E-C861-4668-9A4D-0FCF31230D1A}" dt="2020-12-04T15:19:08.706" v="5586" actId="478"/>
          <ac:picMkLst>
            <pc:docMk/>
            <pc:sldMk cId="881841667" sldId="260"/>
            <ac:picMk id="8" creationId="{9E861743-E7FE-44DA-981D-B41BE7874CFA}"/>
          </ac:picMkLst>
        </pc:picChg>
        <pc:picChg chg="add del mod">
          <ac:chgData name="Stan Cox" userId="9376f276357bfffd" providerId="LiveId" clId="{3ADD9F5E-C861-4668-9A4D-0FCF31230D1A}" dt="2020-12-04T15:44:23.070" v="5884" actId="478"/>
          <ac:picMkLst>
            <pc:docMk/>
            <pc:sldMk cId="881841667" sldId="260"/>
            <ac:picMk id="10" creationId="{140F6635-A363-46D4-A5F7-B92C66910F62}"/>
          </ac:picMkLst>
        </pc:picChg>
        <pc:picChg chg="add del mod">
          <ac:chgData name="Stan Cox" userId="9376f276357bfffd" providerId="LiveId" clId="{3ADD9F5E-C861-4668-9A4D-0FCF31230D1A}" dt="2020-12-04T15:45:15.023" v="5889" actId="478"/>
          <ac:picMkLst>
            <pc:docMk/>
            <pc:sldMk cId="881841667" sldId="260"/>
            <ac:picMk id="12" creationId="{0198CE58-F10E-4616-B735-E2687C5C80ED}"/>
          </ac:picMkLst>
        </pc:picChg>
        <pc:picChg chg="add mod">
          <ac:chgData name="Stan Cox" userId="9376f276357bfffd" providerId="LiveId" clId="{3ADD9F5E-C861-4668-9A4D-0FCF31230D1A}" dt="2020-12-04T15:47:27.807" v="5899" actId="1035"/>
          <ac:picMkLst>
            <pc:docMk/>
            <pc:sldMk cId="881841667" sldId="260"/>
            <ac:picMk id="14" creationId="{5C1A24C7-33ED-4A7E-A5A1-7C3DA2F55608}"/>
          </ac:picMkLst>
        </pc:picChg>
      </pc:sldChg>
      <pc:sldChg chg="add del setBg">
        <pc:chgData name="Stan Cox" userId="9376f276357bfffd" providerId="LiveId" clId="{3ADD9F5E-C861-4668-9A4D-0FCF31230D1A}" dt="2020-12-04T14:40:34.326" v="5548"/>
        <pc:sldMkLst>
          <pc:docMk/>
          <pc:sldMk cId="2360142325" sldId="260"/>
        </pc:sldMkLst>
      </pc:sldChg>
      <pc:sldChg chg="modSp add mod modNotesTx">
        <pc:chgData name="Stan Cox" userId="9376f276357bfffd" providerId="LiveId" clId="{3ADD9F5E-C861-4668-9A4D-0FCF31230D1A}" dt="2020-12-04T21:55:35.422" v="9315" actId="207"/>
        <pc:sldMkLst>
          <pc:docMk/>
          <pc:sldMk cId="3011137535" sldId="261"/>
        </pc:sldMkLst>
        <pc:spChg chg="mod">
          <ac:chgData name="Stan Cox" userId="9376f276357bfffd" providerId="LiveId" clId="{3ADD9F5E-C861-4668-9A4D-0FCF31230D1A}" dt="2020-12-04T21:15:13.520" v="9307"/>
          <ac:spMkLst>
            <pc:docMk/>
            <pc:sldMk cId="3011137535" sldId="261"/>
            <ac:spMk id="2" creationId="{3291BFF7-8CFD-4FD2-9894-D11DE6540D13}"/>
          </ac:spMkLst>
        </pc:spChg>
        <pc:spChg chg="mod">
          <ac:chgData name="Stan Cox" userId="9376f276357bfffd" providerId="LiveId" clId="{3ADD9F5E-C861-4668-9A4D-0FCF31230D1A}" dt="2020-12-04T21:55:35.422" v="9315" actId="207"/>
          <ac:spMkLst>
            <pc:docMk/>
            <pc:sldMk cId="3011137535" sldId="261"/>
            <ac:spMk id="3" creationId="{5E08C6AF-D753-444A-A66D-612DF47BA2E6}"/>
          </ac:spMkLst>
        </pc:spChg>
      </pc:sldChg>
      <pc:sldChg chg="add del setBg">
        <pc:chgData name="Stan Cox" userId="9376f276357bfffd" providerId="LiveId" clId="{3ADD9F5E-C861-4668-9A4D-0FCF31230D1A}" dt="2020-12-04T20:45:47.509" v="8126"/>
        <pc:sldMkLst>
          <pc:docMk/>
          <pc:sldMk cId="3489064624" sldId="261"/>
        </pc:sldMkLst>
      </pc:sldChg>
      <pc:sldChg chg="new del setBg">
        <pc:chgData name="Stan Cox" userId="9376f276357bfffd" providerId="LiveId" clId="{3ADD9F5E-C861-4668-9A4D-0FCF31230D1A}" dt="2020-12-06T19:44:05.715" v="9345" actId="47"/>
        <pc:sldMkLst>
          <pc:docMk/>
          <pc:sldMk cId="1031911183" sldId="262"/>
        </pc:sldMkLst>
      </pc:sldChg>
      <pc:sldChg chg="add del setBg">
        <pc:chgData name="Stan Cox" userId="9376f276357bfffd" providerId="LiveId" clId="{3ADD9F5E-C861-4668-9A4D-0FCF31230D1A}" dt="2020-12-04T21:59:07.321" v="9317"/>
        <pc:sldMkLst>
          <pc:docMk/>
          <pc:sldMk cId="637633226" sldId="263"/>
        </pc:sldMkLst>
      </pc:sldChg>
      <pc:sldChg chg="addSp delSp modSp add del mod">
        <pc:chgData name="Stan Cox" userId="9376f276357bfffd" providerId="LiveId" clId="{3ADD9F5E-C861-4668-9A4D-0FCF31230D1A}" dt="2020-12-04T22:03:25.187" v="9342" actId="47"/>
        <pc:sldMkLst>
          <pc:docMk/>
          <pc:sldMk cId="2284428699" sldId="263"/>
        </pc:sldMkLst>
        <pc:picChg chg="add del">
          <ac:chgData name="Stan Cox" userId="9376f276357bfffd" providerId="LiveId" clId="{3ADD9F5E-C861-4668-9A4D-0FCF31230D1A}" dt="2020-12-04T22:00:14.543" v="9327"/>
          <ac:picMkLst>
            <pc:docMk/>
            <pc:sldMk cId="2284428699" sldId="263"/>
            <ac:picMk id="3" creationId="{1A7404C1-325D-4B20-981B-4C38D0E234B7}"/>
          </ac:picMkLst>
        </pc:picChg>
        <pc:picChg chg="add mod">
          <ac:chgData name="Stan Cox" userId="9376f276357bfffd" providerId="LiveId" clId="{3ADD9F5E-C861-4668-9A4D-0FCF31230D1A}" dt="2020-12-04T22:00:45.256" v="9332" actId="1076"/>
          <ac:picMkLst>
            <pc:docMk/>
            <pc:sldMk cId="2284428699" sldId="263"/>
            <ac:picMk id="4" creationId="{F95EA398-F5AC-443C-856E-0E2BE330E112}"/>
          </ac:picMkLst>
        </pc:picChg>
        <pc:picChg chg="del">
          <ac:chgData name="Stan Cox" userId="9376f276357bfffd" providerId="LiveId" clId="{3ADD9F5E-C861-4668-9A4D-0FCF31230D1A}" dt="2020-12-04T21:59:17.716" v="9319" actId="478"/>
          <ac:picMkLst>
            <pc:docMk/>
            <pc:sldMk cId="2284428699" sldId="263"/>
            <ac:picMk id="14" creationId="{5C1A24C7-33ED-4A7E-A5A1-7C3DA2F55608}"/>
          </ac:picMkLst>
        </pc:picChg>
      </pc:sldChg>
      <pc:sldChg chg="addSp delSp modSp add mod">
        <pc:chgData name="Stan Cox" userId="9376f276357bfffd" providerId="LiveId" clId="{3ADD9F5E-C861-4668-9A4D-0FCF31230D1A}" dt="2020-12-04T22:04:15.648" v="9344" actId="1076"/>
        <pc:sldMkLst>
          <pc:docMk/>
          <pc:sldMk cId="940861335" sldId="264"/>
        </pc:sldMkLst>
        <pc:picChg chg="add mod">
          <ac:chgData name="Stan Cox" userId="9376f276357bfffd" providerId="LiveId" clId="{3ADD9F5E-C861-4668-9A4D-0FCF31230D1A}" dt="2020-12-04T22:04:15.648" v="9344" actId="1076"/>
          <ac:picMkLst>
            <pc:docMk/>
            <pc:sldMk cId="940861335" sldId="264"/>
            <ac:picMk id="3" creationId="{C1E0443F-6B1C-4812-BDAF-F761C73DB7CB}"/>
          </ac:picMkLst>
        </pc:picChg>
        <pc:picChg chg="del">
          <ac:chgData name="Stan Cox" userId="9376f276357bfffd" providerId="LiveId" clId="{3ADD9F5E-C861-4668-9A4D-0FCF31230D1A}" dt="2020-12-04T22:01:38.296" v="9336" actId="478"/>
          <ac:picMkLst>
            <pc:docMk/>
            <pc:sldMk cId="940861335" sldId="264"/>
            <ac:picMk id="4" creationId="{F95EA398-F5AC-443C-856E-0E2BE330E112}"/>
          </ac:picMkLst>
        </pc:picChg>
      </pc:sldChg>
      <pc:sldChg chg="add del setBg">
        <pc:chgData name="Stan Cox" userId="9376f276357bfffd" providerId="LiveId" clId="{3ADD9F5E-C861-4668-9A4D-0FCF31230D1A}" dt="2020-12-04T22:01:31.544" v="9334"/>
        <pc:sldMkLst>
          <pc:docMk/>
          <pc:sldMk cId="1558253224" sldId="264"/>
        </pc:sldMkLst>
      </pc:sldChg>
      <pc:sldChg chg="add del setBg">
        <pc:chgData name="Stan Cox" userId="9376f276357bfffd" providerId="LiveId" clId="{3ADD9F5E-C861-4668-9A4D-0FCF31230D1A}" dt="2020-12-04T21:59:49.355" v="9321"/>
        <pc:sldMkLst>
          <pc:docMk/>
          <pc:sldMk cId="1981713165" sldId="264"/>
        </pc:sldMkLst>
      </pc:sldChg>
      <pc:sldChg chg="add del setBg">
        <pc:chgData name="Stan Cox" userId="9376f276357bfffd" providerId="LiveId" clId="{3ADD9F5E-C861-4668-9A4D-0FCF31230D1A}" dt="2020-12-04T22:00:06.155" v="9325"/>
        <pc:sldMkLst>
          <pc:docMk/>
          <pc:sldMk cId="2800530685" sldId="264"/>
        </pc:sldMkLst>
      </pc:sldChg>
      <pc:sldChg chg="add del">
        <pc:chgData name="Stan Cox" userId="9376f276357bfffd" providerId="LiveId" clId="{3ADD9F5E-C861-4668-9A4D-0FCF31230D1A}" dt="2020-12-04T21:59:55.158" v="9323"/>
        <pc:sldMkLst>
          <pc:docMk/>
          <pc:sldMk cId="3631901635" sldId="2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2AF2E7-0815-4ACE-945A-117839D3B7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GOOD BRUSH" pitchFamily="2" charset="0"/>
              </a:rPr>
              <a:t>The Sovereignty of God</a:t>
            </a:r>
          </a:p>
        </p:txBody>
      </p:sp>
      <p:sp>
        <p:nvSpPr>
          <p:cNvPr id="3" name="Date Placeholder 2">
            <a:extLst>
              <a:ext uri="{FF2B5EF4-FFF2-40B4-BE49-F238E27FC236}">
                <a16:creationId xmlns:a16="http://schemas.microsoft.com/office/drawing/2014/main" id="{B90B88A2-735E-4926-9AE6-5C3630D8F3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December 6, 2020</a:t>
            </a:r>
          </a:p>
        </p:txBody>
      </p:sp>
      <p:sp>
        <p:nvSpPr>
          <p:cNvPr id="4" name="Footer Placeholder 3">
            <a:extLst>
              <a:ext uri="{FF2B5EF4-FFF2-40B4-BE49-F238E27FC236}">
                <a16:creationId xmlns:a16="http://schemas.microsoft.com/office/drawing/2014/main" id="{77C1B81C-C874-4342-84CA-E15608EADE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B0B6947F-06C1-4E4B-BE8D-D82C08BF03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AE48BC87-6BE5-4E8F-A37C-27473936CF56}" type="slidenum">
              <a:rPr lang="en-US" smtClean="0"/>
              <a:t>‹#›</a:t>
            </a:fld>
            <a:endParaRPr lang="en-US" dirty="0"/>
          </a:p>
        </p:txBody>
      </p:sp>
    </p:spTree>
    <p:extLst>
      <p:ext uri="{BB962C8B-B14F-4D97-AF65-F5344CB8AC3E}">
        <p14:creationId xmlns:p14="http://schemas.microsoft.com/office/powerpoint/2010/main" val="2459395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284C5E-F310-4F6E-B628-D9206C0772CE}" type="datetimeFigureOut">
              <a:rPr lang="en-US" smtClean="0"/>
              <a:t>12/6/2020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490D1-C63A-44A9-BD7D-6906C1329BE1}" type="slidenum">
              <a:rPr lang="en-US" smtClean="0"/>
              <a:t>‹#›</a:t>
            </a:fld>
            <a:endParaRPr lang="en-US"/>
          </a:p>
        </p:txBody>
      </p:sp>
    </p:spTree>
    <p:extLst>
      <p:ext uri="{BB962C8B-B14F-4D97-AF65-F5344CB8AC3E}">
        <p14:creationId xmlns:p14="http://schemas.microsoft.com/office/powerpoint/2010/main" val="31885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One of the biggest of doctrinal errors that has led literally millions of souls away from truth and salvation, is a misunderstanding of the nature of God’s sovereignty.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 we mean by God’s Sovereignty?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Definition: (English word) – Supreme power or authority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would agree that God has supreme power and authority.</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 answers to no one</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 is free from any outside compulsion (He can’t be MADE to do anything).</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 is not compelled, He has the authority to compel all others!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 concept is very clearly taught in scripture, though the term is not used in the NKJV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 Timothy 6:13-16), </a:t>
            </a:r>
            <a:r>
              <a:rPr lang="en-US" i="1" dirty="0"/>
              <a:t>“I urge you in the sight of God </a:t>
            </a:r>
            <a:r>
              <a:rPr lang="en-US" i="1" u="sng" dirty="0"/>
              <a:t>who gives life to all things</a:t>
            </a:r>
            <a:r>
              <a:rPr lang="en-US" i="1" dirty="0"/>
              <a:t>, and before Christ Jesus who witnessed the good confession before Pontius Pilate,</a:t>
            </a:r>
            <a:r>
              <a:rPr lang="en-US" i="1" baseline="30000" dirty="0"/>
              <a:t> 14</a:t>
            </a:r>
            <a:r>
              <a:rPr lang="en-US" i="1" dirty="0"/>
              <a:t> that you keep this commandment without spot, blameless until our Lord Jesus Christ's appearing,</a:t>
            </a:r>
            <a:r>
              <a:rPr lang="en-US" i="1" baseline="30000" dirty="0"/>
              <a:t> 15</a:t>
            </a:r>
            <a:r>
              <a:rPr lang="en-US" i="1" dirty="0"/>
              <a:t> which He will manifest in His own time, He who is the blessed and </a:t>
            </a:r>
            <a:r>
              <a:rPr lang="en-US" i="1" u="sng" dirty="0"/>
              <a:t>only</a:t>
            </a:r>
            <a:r>
              <a:rPr lang="en-US" i="1" dirty="0"/>
              <a:t> Potentate, the </a:t>
            </a:r>
            <a:r>
              <a:rPr lang="en-US" i="1" u="sng" dirty="0"/>
              <a:t>King of kings and Lord of lords</a:t>
            </a:r>
            <a:r>
              <a:rPr lang="en-US" i="1" dirty="0"/>
              <a:t>,</a:t>
            </a:r>
            <a:r>
              <a:rPr lang="en-US" i="1" baseline="30000" dirty="0"/>
              <a:t> 16</a:t>
            </a:r>
            <a:r>
              <a:rPr lang="en-US" i="1" dirty="0"/>
              <a:t> </a:t>
            </a:r>
            <a:r>
              <a:rPr lang="en-US" i="1" u="sng" dirty="0"/>
              <a:t>who alone</a:t>
            </a:r>
            <a:r>
              <a:rPr lang="en-US" i="1" dirty="0"/>
              <a:t> has immortality, dwelling in unapproachable light, whom </a:t>
            </a:r>
            <a:r>
              <a:rPr lang="en-US" i="1" u="sng" dirty="0"/>
              <a:t>no man has seen or can see</a:t>
            </a:r>
            <a:r>
              <a:rPr lang="en-US" i="1" dirty="0"/>
              <a:t>, </a:t>
            </a:r>
            <a:r>
              <a:rPr lang="en-US" i="1" u="sng" dirty="0"/>
              <a:t>to whom be honor and everlasting power</a:t>
            </a:r>
            <a:r>
              <a:rPr lang="en-US" i="1" dirty="0"/>
              <a:t>. Amen.”</a:t>
            </a:r>
          </a:p>
          <a:p>
            <a:pPr marL="1085850" marR="0" lvl="2" indent="-171450" algn="l" rtl="0">
              <a:buFont typeface="Arial" panose="020B0604020202020204" pitchFamily="34" charset="0"/>
              <a:buChar char="•"/>
            </a:pPr>
            <a:r>
              <a:rPr lang="en-US" dirty="0"/>
              <a:t>Greek – Potentate (</a:t>
            </a:r>
            <a:r>
              <a:rPr lang="en-US" sz="1800" b="0" i="0" u="none" strike="noStrike" baseline="0" dirty="0" err="1">
                <a:solidFill>
                  <a:srgbClr val="2E78C2"/>
                </a:solidFill>
                <a:latin typeface="Doulos SIL" panose="02000500070000020004" pitchFamily="2" charset="0"/>
              </a:rPr>
              <a:t>dunastēs</a:t>
            </a:r>
            <a:r>
              <a:rPr lang="en-US" sz="1800" b="0" i="0" u="none" strike="noStrike" baseline="0" dirty="0">
                <a:solidFill>
                  <a:srgbClr val="2E78C2"/>
                </a:solidFill>
                <a:latin typeface="Doulos SIL" panose="02000500070000020004" pitchFamily="2" charset="0"/>
              </a:rPr>
              <a:t>) </a:t>
            </a:r>
            <a:r>
              <a:rPr lang="en-US" sz="1800" b="1" i="0" u="none" strike="noStrike" baseline="0" dirty="0">
                <a:solidFill>
                  <a:srgbClr val="292F33"/>
                </a:solidFill>
                <a:latin typeface="Calibri" panose="020F0502020204030204" pitchFamily="34" charset="0"/>
              </a:rPr>
              <a:t>Thayer Definition: </a:t>
            </a:r>
          </a:p>
          <a:p>
            <a:pPr marL="1543050" marR="0" lvl="3" indent="-171450" algn="l" rtl="0">
              <a:buFont typeface="Arial" panose="020B0604020202020204" pitchFamily="34" charset="0"/>
              <a:buChar char="•"/>
            </a:pPr>
            <a:r>
              <a:rPr lang="it-IT" sz="1800" b="0" i="0" u="none" strike="noStrike" baseline="0" dirty="0">
                <a:solidFill>
                  <a:srgbClr val="292F33"/>
                </a:solidFill>
                <a:latin typeface="Calibri" panose="020F0502020204030204" pitchFamily="34" charset="0"/>
              </a:rPr>
              <a:t>1) a prince, a potentate; </a:t>
            </a:r>
          </a:p>
          <a:p>
            <a:pPr marL="1543050" marR="0" lvl="3" indent="-171450" algn="l" rtl="0">
              <a:buFont typeface="Arial" panose="020B0604020202020204" pitchFamily="34" charset="0"/>
              <a:buChar char="•"/>
            </a:pPr>
            <a:r>
              <a:rPr lang="en-US" sz="1800" b="0" i="0" u="none" strike="noStrike" baseline="0" dirty="0">
                <a:solidFill>
                  <a:srgbClr val="292F33"/>
                </a:solidFill>
                <a:latin typeface="Calibri" panose="020F0502020204030204" pitchFamily="34" charset="0"/>
              </a:rPr>
              <a:t>2) a courtier, high officer, royal minister of great authority</a:t>
            </a:r>
            <a:endParaRPr lang="en-US" dirty="0"/>
          </a:p>
        </p:txBody>
      </p:sp>
      <p:sp>
        <p:nvSpPr>
          <p:cNvPr id="4" name="Slide Number Placeholder 3"/>
          <p:cNvSpPr>
            <a:spLocks noGrp="1"/>
          </p:cNvSpPr>
          <p:nvPr>
            <p:ph type="sldNum" sz="quarter" idx="5"/>
          </p:nvPr>
        </p:nvSpPr>
        <p:spPr/>
        <p:txBody>
          <a:bodyPr/>
          <a:lstStyle/>
          <a:p>
            <a:fld id="{106490D1-C63A-44A9-BD7D-6906C1329BE1}" type="slidenum">
              <a:rPr lang="en-US" smtClean="0"/>
              <a:t>1</a:t>
            </a:fld>
            <a:endParaRPr lang="en-US"/>
          </a:p>
        </p:txBody>
      </p:sp>
    </p:spTree>
    <p:extLst>
      <p:ext uri="{BB962C8B-B14F-4D97-AF65-F5344CB8AC3E}">
        <p14:creationId xmlns:p14="http://schemas.microsoft.com/office/powerpoint/2010/main" val="164634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81818"/>
                </a:solidFill>
                <a:effectLst/>
                <a:latin typeface="Merriweather"/>
              </a:rPr>
              <a:t>Consider the following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81818"/>
              </a:solidFill>
              <a:effectLst/>
              <a:latin typeface="Merriweath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1818"/>
                </a:solidFill>
                <a:effectLst/>
                <a:latin typeface="Merriweather"/>
              </a:rPr>
              <a:t>“God preordained, for his own glory and the display of His attributes of mercy and justice, a part of the human race, without any merit of their own, to eternal salvation, and another part, in just punishment of their sin, to eternal damnation.”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81818"/>
                </a:solidFill>
                <a:effectLst/>
                <a:latin typeface="Merriweather"/>
              </a:rPr>
              <a:t>― </a:t>
            </a:r>
            <a:r>
              <a:rPr lang="en-US" b="1" i="0" dirty="0">
                <a:solidFill>
                  <a:srgbClr val="333333"/>
                </a:solidFill>
                <a:effectLst/>
                <a:latin typeface="Lato"/>
              </a:rPr>
              <a:t>John Calvin</a:t>
            </a:r>
            <a:endParaRPr lang="en-US" dirty="0"/>
          </a:p>
          <a:p>
            <a:endParaRPr lang="en-US" dirty="0"/>
          </a:p>
          <a:p>
            <a:r>
              <a:rPr lang="en-US" b="1" dirty="0"/>
              <a:t>The view of John Calvin in the 16</a:t>
            </a:r>
            <a:r>
              <a:rPr lang="en-US" b="1" baseline="30000" dirty="0"/>
              <a:t>th</a:t>
            </a:r>
            <a:r>
              <a:rPr lang="en-US" b="1" dirty="0"/>
              <a:t> century, and those like him both before an after:</a:t>
            </a:r>
          </a:p>
          <a:p>
            <a:pPr marL="628650" lvl="1" indent="-171450">
              <a:buFont typeface="Arial" panose="020B0604020202020204" pitchFamily="34" charset="0"/>
              <a:buChar char="•"/>
            </a:pPr>
            <a:r>
              <a:rPr lang="en-US" dirty="0"/>
              <a:t>Acceptance of Sovereignty requires an acknowledgement of God’s complete control</a:t>
            </a:r>
          </a:p>
          <a:p>
            <a:pPr marL="628650" lvl="1" indent="-171450">
              <a:buFont typeface="Arial" panose="020B0604020202020204" pitchFamily="34" charset="0"/>
              <a:buChar char="•"/>
            </a:pPr>
            <a:r>
              <a:rPr lang="en-US" dirty="0"/>
              <a:t>Acknowledgement of God’s complete control requires the recognition that the free will of man is illusory</a:t>
            </a:r>
          </a:p>
          <a:p>
            <a:pPr marL="628650" lvl="1" indent="-171450">
              <a:buFont typeface="Arial" panose="020B0604020202020204" pitchFamily="34" charset="0"/>
              <a:buChar char="•"/>
            </a:pPr>
            <a:r>
              <a:rPr lang="en-US" dirty="0"/>
              <a:t>God is the great puppet master.  We only act and do as we act and do because God has planned it that way, before creation.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90D1-C63A-44A9-BD7D-6906C132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how the Five major tenets of Calvinism are tied into this faulty concept of God’s sovereignty</a:t>
            </a:r>
          </a:p>
          <a:p>
            <a:pPr marL="628650" lvl="1" indent="-171450">
              <a:buFont typeface="Arial" panose="020B0604020202020204" pitchFamily="34" charset="0"/>
              <a:buChar char="•"/>
            </a:pPr>
            <a:r>
              <a:rPr lang="en-US" dirty="0"/>
              <a:t>Total Depravity – Man is unable to do good from birth. Only the elect (chosen of God) escape this depravity and do good.</a:t>
            </a:r>
          </a:p>
          <a:p>
            <a:pPr marL="628650" lvl="1" indent="-171450">
              <a:buFont typeface="Arial" panose="020B0604020202020204" pitchFamily="34" charset="0"/>
              <a:buChar char="•"/>
            </a:pPr>
            <a:r>
              <a:rPr lang="en-US" dirty="0"/>
              <a:t>Unconditional Salvation – God chooses who will be saved and who will be lost. If He chooses to save you, you are saved.  There is nothing required of you.</a:t>
            </a:r>
          </a:p>
          <a:p>
            <a:pPr marL="628650" lvl="1" indent="-171450">
              <a:buFont typeface="Arial" panose="020B0604020202020204" pitchFamily="34" charset="0"/>
              <a:buChar char="•"/>
            </a:pPr>
            <a:r>
              <a:rPr lang="en-US" dirty="0"/>
              <a:t>Limited Atonement – Jesus shed His blood on the cross only for those who God chose.  If you are chosen, his blood atones for your sin.  If not, it doesn’t.</a:t>
            </a:r>
          </a:p>
          <a:p>
            <a:pPr marL="628650" lvl="1" indent="-171450">
              <a:buFont typeface="Arial" panose="020B0604020202020204" pitchFamily="34" charset="0"/>
              <a:buChar char="•"/>
            </a:pPr>
            <a:r>
              <a:rPr lang="en-US" dirty="0"/>
              <a:t>Irresistible Grace – If God chooses to save you by His grace, you can’t resist it.  You have no choice.  He is Sovereign.</a:t>
            </a:r>
          </a:p>
          <a:p>
            <a:pPr marL="628650" lvl="1" indent="-171450">
              <a:buFont typeface="Arial" panose="020B0604020202020204" pitchFamily="34" charset="0"/>
              <a:buChar char="•"/>
            </a:pPr>
            <a:r>
              <a:rPr lang="en-US" dirty="0"/>
              <a:t>Perseverance of the Saints – If God is the one who determines you are among the elect, nothing you do has any bearing on the matter.  It is God’s choice.</a:t>
            </a:r>
          </a:p>
          <a:p>
            <a:r>
              <a:rPr lang="en-US" b="1" dirty="0"/>
              <a:t>Consider that to refute the error one must only show that the Sovereign God allows free choice among men</a:t>
            </a:r>
          </a:p>
          <a:p>
            <a:pPr marL="628650" lvl="1" indent="-171450">
              <a:buFont typeface="Arial" panose="020B0604020202020204" pitchFamily="34" charset="0"/>
              <a:buChar char="•"/>
            </a:pPr>
            <a:endParaRPr lang="en-US" dirty="0"/>
          </a:p>
          <a:p>
            <a:endParaRPr lang="en-US" dirty="0"/>
          </a:p>
          <a:p>
            <a:endParaRPr lang="en-US" dirty="0"/>
          </a:p>
          <a:p>
            <a:r>
              <a:rPr lang="en-US" dirty="0"/>
              <a:t>Leads to a fatalistic view</a:t>
            </a:r>
          </a:p>
          <a:p>
            <a:endParaRPr lang="en-US" dirty="0"/>
          </a:p>
          <a:p>
            <a:r>
              <a:rPr lang="en-US" dirty="0"/>
              <a:t>Permeates the thinking of many (even subtly, where we don’t recognize it).</a:t>
            </a:r>
          </a:p>
          <a:p>
            <a:pPr marL="628650" lvl="1" indent="-171450">
              <a:buFont typeface="Arial" panose="020B0604020202020204" pitchFamily="34" charset="0"/>
              <a:buChar char="•"/>
            </a:pPr>
            <a:r>
              <a:rPr lang="en-US" dirty="0"/>
              <a:t>Affects our views of our physical lives (God controls life and death, we are just puppets).</a:t>
            </a:r>
          </a:p>
          <a:p>
            <a:pPr marL="628650" lvl="1" indent="-171450">
              <a:buFont typeface="Arial" panose="020B0604020202020204" pitchFamily="34" charset="0"/>
              <a:buChar char="•"/>
            </a:pPr>
            <a:r>
              <a:rPr lang="en-US" dirty="0"/>
              <a:t>Affects our views of our spiritual destiny (versions of Calvinism)</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Biblical teaching to differentiate between God’s providential action, and fatalism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90D1-C63A-44A9-BD7D-6906C132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542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 that to refute the error one must only show that the Sovereign God allows free choice among men</a:t>
            </a:r>
          </a:p>
          <a:p>
            <a:pPr marL="628650" lvl="1" indent="-171450">
              <a:buFont typeface="Arial" panose="020B0604020202020204" pitchFamily="34" charset="0"/>
              <a:buChar char="•"/>
            </a:pPr>
            <a:r>
              <a:rPr lang="en-US" b="1" dirty="0"/>
              <a:t>Sovereignty does not require the concept of fatalism (Que Sera, Sera, Whatever will be, will be)</a:t>
            </a:r>
          </a:p>
          <a:p>
            <a:pPr marL="628650" lvl="1" indent="-171450">
              <a:buFont typeface="Arial" panose="020B0604020202020204" pitchFamily="34" charset="0"/>
              <a:buChar char="•"/>
            </a:pPr>
            <a:r>
              <a:rPr lang="en-US" b="1" dirty="0"/>
              <a:t>We recognize this in our physical lives</a:t>
            </a:r>
          </a:p>
          <a:p>
            <a:pPr marL="1085850" lvl="2" indent="-171450">
              <a:buFont typeface="Arial" panose="020B0604020202020204" pitchFamily="34" charset="0"/>
              <a:buChar char="•"/>
            </a:pPr>
            <a:r>
              <a:rPr lang="en-US" b="0" dirty="0"/>
              <a:t>Even dictators who retain full authority over their subjects, are often opposed by rebels</a:t>
            </a:r>
          </a:p>
          <a:p>
            <a:pPr marL="1085850" lvl="2" indent="-171450">
              <a:buFont typeface="Arial" panose="020B0604020202020204" pitchFamily="34" charset="0"/>
              <a:buChar char="•"/>
            </a:pPr>
            <a:r>
              <a:rPr lang="en-US" b="0" dirty="0"/>
              <a:t>Who can forget Tiananmen Square protests in 1989.  Image of single man, bringing a column of tanks to a stop in protests.</a:t>
            </a:r>
          </a:p>
          <a:p>
            <a:pPr marL="1085850" lvl="2" indent="-171450">
              <a:buFont typeface="Arial" panose="020B0604020202020204" pitchFamily="34" charset="0"/>
              <a:buChar char="•"/>
            </a:pPr>
            <a:r>
              <a:rPr lang="en-US" b="0" dirty="0"/>
              <a:t>Consider a Biblical analogue in Shadrach, Meshach &amp; Abed-Nego’s protest to the edict of Sovereign King Nebuchadnezzar</a:t>
            </a:r>
          </a:p>
          <a:p>
            <a:pPr marL="0" lvl="0" indent="0">
              <a:buFont typeface="Arial" panose="020B0604020202020204" pitchFamily="34" charset="0"/>
              <a:buNone/>
            </a:pPr>
            <a:r>
              <a:rPr lang="en-US" b="1" dirty="0"/>
              <a:t>(Daniel 3:14-18), </a:t>
            </a:r>
            <a:r>
              <a:rPr lang="en-US" b="0" i="1" dirty="0"/>
              <a:t>“</a:t>
            </a:r>
            <a:r>
              <a:rPr lang="en-US" i="1" dirty="0"/>
              <a:t>Nebuchadnezzar spoke, saying to them, “Is it true, Shadrach, Meshach, and Abed-Nego, that you do not serve my gods or worship the gold image which I have set up?</a:t>
            </a:r>
            <a:r>
              <a:rPr lang="en-US" i="1" baseline="30000" dirty="0"/>
              <a:t> 15</a:t>
            </a:r>
            <a:r>
              <a:rPr lang="en-US" i="1" dirty="0"/>
              <a:t> Now if you are ready at the time you hear the sound of the horn, flute, harp, lyre, and psaltery, in symphony with all kinds of music, and you fall down and worship the image which I have made, good! But if you do not worship, you shall be cast immediately into the midst of a burning fiery furnace. And who is the god who will deliver you from my hands?” </a:t>
            </a:r>
            <a:r>
              <a:rPr lang="en-US" i="1" baseline="30000" dirty="0"/>
              <a:t>16</a:t>
            </a:r>
            <a:r>
              <a:rPr lang="en-US" i="1" dirty="0"/>
              <a:t> Shadrach, Meshach, and Abed-Nego answered and said to the king, “O Nebuchadnezzar, we have no need to answer you in this matter.</a:t>
            </a:r>
            <a:r>
              <a:rPr lang="en-US" i="1" baseline="30000" dirty="0"/>
              <a:t> 17</a:t>
            </a:r>
            <a:r>
              <a:rPr lang="en-US" i="1" dirty="0"/>
              <a:t> If that is the case, our God whom we serve is able to deliver us from the burning fiery furnace, and He will deliver us from your hand, O king.</a:t>
            </a:r>
            <a:r>
              <a:rPr lang="en-US" i="1" baseline="30000" dirty="0"/>
              <a:t> 18</a:t>
            </a:r>
            <a:r>
              <a:rPr lang="en-US" i="1" dirty="0"/>
              <a:t> But if not, let it be known to you, O king, that we do not serve your gods</a:t>
            </a:r>
            <a:r>
              <a:rPr lang="en-US" i="1" u="sng" dirty="0"/>
              <a:t>,</a:t>
            </a:r>
            <a:r>
              <a:rPr lang="en-US" i="1" u="none" dirty="0"/>
              <a:t> </a:t>
            </a:r>
            <a:r>
              <a:rPr lang="en-US" i="1" u="sng" dirty="0"/>
              <a:t>nor will we worship the gold image which you have set up</a:t>
            </a:r>
            <a:r>
              <a:rPr lang="en-US" i="1" dirty="0"/>
              <a:t>.”</a:t>
            </a:r>
            <a:r>
              <a:rPr lang="en-US" b="0" i="1" dirty="0"/>
              <a:t> </a:t>
            </a:r>
          </a:p>
          <a:p>
            <a:pPr marL="0" lvl="0" indent="0">
              <a:buFont typeface="Arial" panose="020B0604020202020204" pitchFamily="34" charset="0"/>
              <a:buNone/>
            </a:pPr>
            <a:endParaRPr lang="en-US" b="1" dirty="0"/>
          </a:p>
          <a:p>
            <a:pPr marL="0" lvl="0" indent="0">
              <a:buFont typeface="Arial" panose="020B0604020202020204" pitchFamily="34" charset="0"/>
              <a:buNone/>
            </a:pPr>
            <a:r>
              <a:rPr lang="en-US" b="1" dirty="0"/>
              <a:t>Scriptures are full of references to man’s ability to choose to obey or disregard the commands of the Sovereign God! (As well as warnings as to consequence)</a:t>
            </a:r>
          </a:p>
          <a:p>
            <a:pPr marL="0" lvl="0" indent="0">
              <a:buFont typeface="Arial" panose="020B0604020202020204" pitchFamily="34" charset="0"/>
              <a:buNone/>
            </a:pPr>
            <a:r>
              <a:rPr lang="en-US" b="1" dirty="0"/>
              <a:t>(Matthew 23:37-39), </a:t>
            </a:r>
            <a:r>
              <a:rPr lang="en-US" i="1" dirty="0"/>
              <a:t>““O Jerusalem, Jerusalem, the one who kills the prophets and stones those who are sent to her! How often I wanted to gather your children together, as a hen gathers her chicks under her wings, </a:t>
            </a:r>
            <a:r>
              <a:rPr lang="en-US" i="1" u="sng" dirty="0"/>
              <a:t>but you were not willing</a:t>
            </a:r>
            <a:r>
              <a:rPr lang="en-US" i="1" dirty="0"/>
              <a:t>!</a:t>
            </a:r>
            <a:r>
              <a:rPr lang="en-US" i="1" baseline="30000" dirty="0"/>
              <a:t> 38</a:t>
            </a:r>
            <a:r>
              <a:rPr lang="en-US" i="1" dirty="0"/>
              <a:t> See! Your house is left to you desolate;</a:t>
            </a:r>
            <a:r>
              <a:rPr lang="en-US" i="1" baseline="30000" dirty="0"/>
              <a:t> 39</a:t>
            </a:r>
            <a:r>
              <a:rPr lang="en-US" i="1" dirty="0"/>
              <a:t> for I say to you, you shall see Me no more till you say, ‘Blessed is He who comes in the name of the Lord!’ ”</a:t>
            </a:r>
          </a:p>
          <a:p>
            <a:endParaRPr lang="en-US" dirty="0"/>
          </a:p>
          <a:p>
            <a:r>
              <a:rPr lang="en-US" b="1" dirty="0"/>
              <a:t>(John 7:16-17), </a:t>
            </a:r>
            <a:r>
              <a:rPr lang="en-US" i="1" dirty="0"/>
              <a:t>“Jesus answered them and said, “My doctrine is not Mine, but His who sent Me.</a:t>
            </a:r>
            <a:r>
              <a:rPr lang="en-US" i="1" baseline="30000" dirty="0"/>
              <a:t> 17</a:t>
            </a:r>
            <a:r>
              <a:rPr lang="en-US" i="1" dirty="0"/>
              <a:t> </a:t>
            </a:r>
            <a:r>
              <a:rPr lang="en-US" i="1" u="sng" dirty="0"/>
              <a:t>If anyone wills to do His will</a:t>
            </a:r>
            <a:r>
              <a:rPr lang="en-US" i="1" dirty="0"/>
              <a:t>, he shall know concerning the doctrine, whether it is from God or whether I speak on My own authority.”</a:t>
            </a:r>
          </a:p>
          <a:p>
            <a:endParaRPr lang="en-US" i="1" dirty="0"/>
          </a:p>
          <a:p>
            <a:r>
              <a:rPr lang="en-US" b="1" i="0" dirty="0"/>
              <a:t>(Mark 16:15-16), </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p>
          <a:p>
            <a:endParaRPr lang="en-US" i="1" dirty="0"/>
          </a:p>
          <a:p>
            <a:r>
              <a:rPr lang="en-US" b="1" i="0" dirty="0"/>
              <a:t>The Sovereign God of Heaven GRANTS FREEDOM to choose to obey or not obey</a:t>
            </a:r>
          </a:p>
          <a:p>
            <a:pPr marL="628650" lvl="1" indent="-171450">
              <a:buFont typeface="Arial" panose="020B0604020202020204" pitchFamily="34" charset="0"/>
              <a:buChar char="•"/>
            </a:pPr>
            <a:r>
              <a:rPr lang="en-US" i="0" dirty="0"/>
              <a:t>He could compel obedience</a:t>
            </a:r>
          </a:p>
          <a:p>
            <a:pPr marL="628650" lvl="1" indent="-171450">
              <a:buFont typeface="Arial" panose="020B0604020202020204" pitchFamily="34" charset="0"/>
              <a:buChar char="•"/>
            </a:pPr>
            <a:r>
              <a:rPr lang="en-US" i="0" dirty="0"/>
              <a:t>He could have created man without free will</a:t>
            </a:r>
          </a:p>
          <a:p>
            <a:pPr marL="628650" lvl="1" indent="-171450">
              <a:buFont typeface="Arial" panose="020B0604020202020204" pitchFamily="34" charset="0"/>
              <a:buChar char="•"/>
            </a:pPr>
            <a:r>
              <a:rPr lang="en-US" i="0" dirty="0"/>
              <a:t>He decided rather to make man a pinnacle of His creation, granting him the ability </a:t>
            </a:r>
            <a:r>
              <a:rPr lang="en-US" b="1" i="0" dirty="0"/>
              <a:t>to choose to serve Him</a:t>
            </a:r>
            <a:r>
              <a:rPr lang="en-US" i="0" dirty="0"/>
              <a:t>!</a:t>
            </a:r>
          </a:p>
          <a:p>
            <a:pPr marL="0" lvl="0" indent="0">
              <a:buFont typeface="Arial" panose="020B0604020202020204" pitchFamily="34" charset="0"/>
              <a:buNone/>
            </a:pPr>
            <a:r>
              <a:rPr lang="en-US" b="1" i="0" dirty="0"/>
              <a:t>(Deuteronomy 30:15-20) [Moses’ address to Israel at Moab shortly before His death, as they prepared to cross the Jordan], </a:t>
            </a:r>
            <a:r>
              <a:rPr lang="en-US" i="1" dirty="0"/>
              <a:t>“See, I have set before you today life and good, death and evil,</a:t>
            </a:r>
            <a:r>
              <a:rPr lang="en-US" i="1" baseline="30000" dirty="0"/>
              <a:t> 16</a:t>
            </a:r>
            <a:r>
              <a:rPr lang="en-US" i="1" dirty="0"/>
              <a:t> in that I command you today to love the Lord your God, to walk in His ways, and to keep His commandments, His statutes, and His judgments, that you may live and multiply; and the Lord your God will bless you in the land which you go to possess.</a:t>
            </a:r>
            <a:r>
              <a:rPr lang="en-US" i="1" baseline="30000" dirty="0"/>
              <a:t> 17</a:t>
            </a:r>
            <a:r>
              <a:rPr lang="en-US" i="1" dirty="0"/>
              <a:t> But if your heart turns away so that you do not hear, and are drawn away, and worship other gods and serve them,</a:t>
            </a:r>
            <a:r>
              <a:rPr lang="en-US" i="1" baseline="30000" dirty="0"/>
              <a:t> 18</a:t>
            </a:r>
            <a:r>
              <a:rPr lang="en-US" i="1" dirty="0"/>
              <a:t> I announce to you today that you shall surely perish; you shall not prolong your days in the land which you cross over the Jordan to go in and possess.</a:t>
            </a:r>
            <a:r>
              <a:rPr lang="en-US" i="1" baseline="30000" dirty="0"/>
              <a:t> 19</a:t>
            </a:r>
            <a:r>
              <a:rPr lang="en-US" i="1" dirty="0"/>
              <a:t> I call heaven and earth as witnesses today against you, </a:t>
            </a:r>
            <a:r>
              <a:rPr lang="en-US" i="1" u="sng" dirty="0"/>
              <a:t>that I have set before you life and death, blessing and cursing; therefore choose life</a:t>
            </a:r>
            <a:r>
              <a:rPr lang="en-US" i="1" dirty="0"/>
              <a:t>, that both you and your descendants may live;</a:t>
            </a:r>
            <a:r>
              <a:rPr lang="en-US" i="1" baseline="30000" dirty="0"/>
              <a:t> 20</a:t>
            </a:r>
            <a:r>
              <a:rPr lang="en-US" i="1" dirty="0"/>
              <a:t> that you may love the Lord your God, that you may obey His voice, and that you may cling to Him, for He is your life and the length of your days; and that you may dwell in the land which the Lord swore to your fathers, to Abraham, Isaac, and Jacob, to give them.”</a:t>
            </a:r>
          </a:p>
          <a:p>
            <a:pPr marL="628650" lvl="1" indent="-171450">
              <a:buFont typeface="Arial" panose="020B0604020202020204" pitchFamily="34" charset="0"/>
              <a:buChar char="•"/>
            </a:pPr>
            <a:endParaRPr lang="en-US" i="0" dirty="0"/>
          </a:p>
          <a:p>
            <a:r>
              <a:rPr lang="en-US" dirty="0"/>
              <a:t>The consequences of this error</a:t>
            </a:r>
          </a:p>
          <a:p>
            <a:r>
              <a:rPr lang="en-US" dirty="0"/>
              <a:t>Leads to a fatalistic view (Determinism)</a:t>
            </a:r>
          </a:p>
          <a:p>
            <a:endParaRPr lang="en-US" dirty="0"/>
          </a:p>
          <a:p>
            <a:r>
              <a:rPr lang="en-US" dirty="0"/>
              <a:t>Permeates the thinking of many (even subtly, where we don’t recognize it).</a:t>
            </a:r>
          </a:p>
          <a:p>
            <a:pPr marL="628650" lvl="1" indent="-171450">
              <a:buFont typeface="Arial" panose="020B0604020202020204" pitchFamily="34" charset="0"/>
              <a:buChar char="•"/>
            </a:pPr>
            <a:r>
              <a:rPr lang="en-US" dirty="0"/>
              <a:t>Affects our views of our physical lives (God controls life and death, we are just puppets).</a:t>
            </a:r>
          </a:p>
          <a:p>
            <a:pPr marL="628650" lvl="1" indent="-171450">
              <a:buFont typeface="Arial" panose="020B0604020202020204" pitchFamily="34" charset="0"/>
              <a:buChar char="•"/>
            </a:pPr>
            <a:r>
              <a:rPr lang="en-US" dirty="0"/>
              <a:t>Affects our views of our spiritual destiny (versions of Calvinism)</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Biblical teaching to differentiate between God’s providential action, and fatalism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90D1-C63A-44A9-BD7D-6906C132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18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Leads to a fatalistic view (Determinism)</a:t>
            </a:r>
          </a:p>
          <a:p>
            <a:pPr marL="628650" lvl="1" indent="-171450">
              <a:buFont typeface="Arial" panose="020B0604020202020204" pitchFamily="34" charset="0"/>
              <a:buChar char="•"/>
            </a:pPr>
            <a:r>
              <a:rPr lang="en-US" b="1" dirty="0"/>
              <a:t>Determinism</a:t>
            </a:r>
            <a:r>
              <a:rPr lang="en-US" dirty="0"/>
              <a:t> - </a:t>
            </a:r>
            <a:r>
              <a:rPr lang="en-US" b="0" i="0" dirty="0">
                <a:solidFill>
                  <a:srgbClr val="202124"/>
                </a:solidFill>
                <a:effectLst/>
                <a:latin typeface="Roboto"/>
              </a:rPr>
              <a:t>the doctrine that all events, including human action, are ultimately determined by causes external to the will. Some philosophers have taken determinism to imply that individual human beings have no free will and cannot be held morally responsible for their actions.</a:t>
            </a:r>
          </a:p>
          <a:p>
            <a:pPr marL="628650" lvl="1" indent="-171450">
              <a:buFont typeface="Arial" panose="020B0604020202020204" pitchFamily="34" charset="0"/>
              <a:buChar char="•"/>
            </a:pPr>
            <a:r>
              <a:rPr lang="en-US" b="1" i="0" dirty="0">
                <a:solidFill>
                  <a:srgbClr val="202124"/>
                </a:solidFill>
                <a:effectLst/>
                <a:latin typeface="Roboto"/>
              </a:rPr>
              <a:t>Fatalism</a:t>
            </a:r>
            <a:r>
              <a:rPr lang="en-US" b="0" i="0" dirty="0">
                <a:solidFill>
                  <a:srgbClr val="202124"/>
                </a:solidFill>
                <a:effectLst/>
                <a:latin typeface="Roboto"/>
              </a:rPr>
              <a:t> - the belief that all events are predetermined and therefore inevitable. (Que sera, sera – whatever will be, will be)</a:t>
            </a:r>
          </a:p>
          <a:p>
            <a:pPr marL="1085850" lvl="2" indent="-171450">
              <a:buFont typeface="Arial" panose="020B0604020202020204" pitchFamily="34" charset="0"/>
              <a:buChar char="•"/>
            </a:pPr>
            <a:r>
              <a:rPr lang="en-US" b="0" i="0" dirty="0">
                <a:solidFill>
                  <a:srgbClr val="202124"/>
                </a:solidFill>
                <a:effectLst/>
                <a:latin typeface="Roboto"/>
              </a:rPr>
              <a:t>Leads to a libertine lifestyle – what I do doesn’t matter</a:t>
            </a:r>
          </a:p>
          <a:p>
            <a:pPr marL="1085850" lvl="2" indent="-171450">
              <a:buFont typeface="Arial" panose="020B0604020202020204" pitchFamily="34" charset="0"/>
              <a:buChar char="•"/>
            </a:pPr>
            <a:r>
              <a:rPr lang="en-US" b="0" i="0" dirty="0">
                <a:solidFill>
                  <a:srgbClr val="202124"/>
                </a:solidFill>
                <a:effectLst/>
                <a:latin typeface="Roboto"/>
              </a:rPr>
              <a:t>Leads to an unwillingness to be accountable for actions – It’s not me, it’s God!</a:t>
            </a:r>
          </a:p>
          <a:p>
            <a:pPr marL="1085850" lvl="2" indent="-171450">
              <a:buFont typeface="Arial" panose="020B0604020202020204" pitchFamily="34" charset="0"/>
              <a:buChar char="•"/>
            </a:pPr>
            <a:r>
              <a:rPr lang="en-US" b="0" i="0" dirty="0">
                <a:solidFill>
                  <a:srgbClr val="202124"/>
                </a:solidFill>
                <a:effectLst/>
                <a:latin typeface="Roboto"/>
              </a:rPr>
              <a:t>Leads to despondency – there is nothing I can do to help myself spiritually.  God has already decided.</a:t>
            </a:r>
          </a:p>
          <a:p>
            <a:pPr marL="1085850" lvl="2" indent="-171450">
              <a:buFont typeface="Arial" panose="020B0604020202020204" pitchFamily="34" charset="0"/>
              <a:buChar char="•"/>
            </a:pPr>
            <a:r>
              <a:rPr lang="en-US" b="0" i="0" dirty="0">
                <a:solidFill>
                  <a:srgbClr val="202124"/>
                </a:solidFill>
                <a:effectLst/>
                <a:latin typeface="Roboto"/>
              </a:rPr>
              <a:t>Leads to apathy – why attend worship? why do good? None of it really matters.</a:t>
            </a:r>
          </a:p>
          <a:p>
            <a:pPr marL="1085850" lvl="2" indent="-171450">
              <a:buFont typeface="Arial" panose="020B0604020202020204" pitchFamily="34" charset="0"/>
              <a:buChar char="•"/>
            </a:pPr>
            <a:r>
              <a:rPr lang="en-US" b="0" i="0" dirty="0">
                <a:solidFill>
                  <a:srgbClr val="202124"/>
                </a:solidFill>
                <a:effectLst/>
                <a:latin typeface="Roboto"/>
              </a:rPr>
              <a:t>Leads to resentment – my lot in life is not my fault, I blame God.</a:t>
            </a:r>
            <a:endParaRPr lang="en-US" dirty="0"/>
          </a:p>
          <a:p>
            <a:r>
              <a:rPr lang="en-US" b="1" dirty="0"/>
              <a:t>Permeates the thinking of many (even subtly, where we don’t recognize it).</a:t>
            </a:r>
          </a:p>
          <a:p>
            <a:pPr marL="628650" lvl="1" indent="-171450">
              <a:buFont typeface="Arial" panose="020B0604020202020204" pitchFamily="34" charset="0"/>
              <a:buChar char="•"/>
            </a:pPr>
            <a:r>
              <a:rPr lang="en-US" b="1" dirty="0"/>
              <a:t>Affects our views of our physical lives</a:t>
            </a:r>
          </a:p>
          <a:p>
            <a:pPr marL="1085850" lvl="2" indent="-171450">
              <a:buFont typeface="Arial" panose="020B0604020202020204" pitchFamily="34" charset="0"/>
              <a:buChar char="•"/>
            </a:pPr>
            <a:r>
              <a:rPr lang="en-US" dirty="0"/>
              <a:t>After all, God controls life and death, we are just puppets.</a:t>
            </a:r>
          </a:p>
          <a:p>
            <a:pPr marL="1085850" lvl="2" indent="-171450">
              <a:buFont typeface="Arial" panose="020B0604020202020204" pitchFamily="34" charset="0"/>
              <a:buChar char="•"/>
            </a:pPr>
            <a:r>
              <a:rPr lang="en-US" dirty="0"/>
              <a:t>My example:  Fast car flying between our cars on the way home from worship one evening.  My decisions, and that of the driver of other car.</a:t>
            </a:r>
          </a:p>
          <a:p>
            <a:pPr marL="1085850" lvl="2" indent="-171450">
              <a:buFont typeface="Arial" panose="020B0604020202020204" pitchFamily="34" charset="0"/>
              <a:buChar char="•"/>
            </a:pPr>
            <a:r>
              <a:rPr lang="en-US" dirty="0"/>
              <a:t>Other examples:  Taking that first drink… Smoking…</a:t>
            </a:r>
          </a:p>
          <a:p>
            <a:pPr marL="1085850" lvl="2" indent="-171450">
              <a:buFont typeface="Arial" panose="020B0604020202020204" pitchFamily="34" charset="0"/>
              <a:buChar char="•"/>
            </a:pPr>
            <a:r>
              <a:rPr lang="en-US" dirty="0"/>
              <a:t>February 3, 1959 (The Day the Music died). Buddy Holly chartered a plane to avoid riding the bus to Moorhead, Minnesota. Ritchie Valens died with him because there was extra room, and he won a coin toss.  Waylon Jennings lived because let the J.P. Richardson (The Big Bopper) who was ill, take his place.  Two choices, one lives one dies. Four people died because Buddy Holly decided to charter a plane in bad weather.  They died because the pilot lost control of the plane. No fate involved.</a:t>
            </a:r>
          </a:p>
          <a:p>
            <a:pPr marL="1085850" lvl="2" indent="-171450">
              <a:buFont typeface="Arial" panose="020B0604020202020204" pitchFamily="34" charset="0"/>
              <a:buChar char="•"/>
            </a:pPr>
            <a:r>
              <a:rPr lang="en-US" dirty="0"/>
              <a:t>We make decisions that affect where we will live, who we will associate with, where we will work… </a:t>
            </a:r>
          </a:p>
          <a:p>
            <a:pPr marL="1085850" lvl="2" indent="-171450">
              <a:buFont typeface="Arial" panose="020B0604020202020204" pitchFamily="34" charset="0"/>
              <a:buChar char="•"/>
            </a:pPr>
            <a:r>
              <a:rPr lang="en-US" dirty="0"/>
              <a:t>Life is a series of choices, whether good or bad, that will affect our lives AND our standing before God!</a:t>
            </a:r>
          </a:p>
          <a:p>
            <a:pPr marL="628650" lvl="1" indent="-171450">
              <a:buFont typeface="Arial" panose="020B0604020202020204" pitchFamily="34" charset="0"/>
              <a:buChar char="•"/>
            </a:pPr>
            <a:r>
              <a:rPr lang="en-US" b="1" dirty="0"/>
              <a:t>Affects our views of our spiritual destiny</a:t>
            </a:r>
            <a:r>
              <a:rPr lang="en-US" dirty="0"/>
              <a:t> (versions of Calvinism)</a:t>
            </a:r>
          </a:p>
          <a:p>
            <a:pPr marL="1085850" lvl="2" indent="-171450">
              <a:buFont typeface="Arial" panose="020B0604020202020204" pitchFamily="34" charset="0"/>
              <a:buChar char="•"/>
            </a:pPr>
            <a:r>
              <a:rPr lang="en-US" dirty="0"/>
              <a:t>Resentment toward a Capricious God  (But God is NOT capricious)</a:t>
            </a:r>
          </a:p>
          <a:p>
            <a:pPr marL="0" lvl="0" indent="0">
              <a:buFont typeface="Arial" panose="020B0604020202020204" pitchFamily="34" charset="0"/>
              <a:buNone/>
            </a:pPr>
            <a:r>
              <a:rPr lang="en-US" b="1" dirty="0"/>
              <a:t>(John 3:16-17), </a:t>
            </a:r>
            <a:r>
              <a:rPr lang="en-US" i="1" dirty="0"/>
              <a:t>“For God so loved </a:t>
            </a:r>
            <a:r>
              <a:rPr lang="en-US" i="1" u="sng" dirty="0"/>
              <a:t>the world</a:t>
            </a:r>
            <a:r>
              <a:rPr lang="en-US" i="1" dirty="0"/>
              <a:t> that He gave His only begotten Son, that whoever believes in Him should not perish but have everlasting life.</a:t>
            </a:r>
            <a:r>
              <a:rPr lang="en-US" i="1" baseline="30000" dirty="0"/>
              <a:t> 17</a:t>
            </a:r>
            <a:r>
              <a:rPr lang="en-US" i="1" dirty="0"/>
              <a:t> For God did not send His Son into </a:t>
            </a:r>
            <a:r>
              <a:rPr lang="en-US" i="1" u="sng" dirty="0"/>
              <a:t>the world</a:t>
            </a:r>
            <a:r>
              <a:rPr lang="en-US" i="1" dirty="0"/>
              <a:t> to condemn </a:t>
            </a:r>
            <a:r>
              <a:rPr lang="en-US" i="1" u="sng" dirty="0"/>
              <a:t>the world</a:t>
            </a:r>
            <a:r>
              <a:rPr lang="en-US" i="1" dirty="0"/>
              <a:t>, but that </a:t>
            </a:r>
            <a:r>
              <a:rPr lang="en-US" i="1" u="sng" dirty="0"/>
              <a:t>the world</a:t>
            </a:r>
            <a:r>
              <a:rPr lang="en-US" i="1" dirty="0"/>
              <a:t> through Him might be saved.”</a:t>
            </a:r>
          </a:p>
          <a:p>
            <a:pPr marL="1085850" lvl="2" indent="-171450">
              <a:buFont typeface="Arial" panose="020B0604020202020204" pitchFamily="34" charset="0"/>
              <a:buChar char="•"/>
            </a:pPr>
            <a:r>
              <a:rPr lang="en-US" i="0" dirty="0"/>
              <a:t>Apathy and disinterest because of the idea that God has predestined our salvation or condemnation (It doesn’t matter)</a:t>
            </a:r>
          </a:p>
          <a:p>
            <a:pPr marL="1543050" lvl="3" indent="-171450">
              <a:buFont typeface="Arial" panose="020B0604020202020204" pitchFamily="34" charset="0"/>
              <a:buChar char="•"/>
            </a:pPr>
            <a:r>
              <a:rPr lang="en-US" i="0" dirty="0"/>
              <a:t>Consider how this view would make the preaching of the gospel a moot point.  (Why some churches are not evangelical at all)</a:t>
            </a:r>
          </a:p>
          <a:p>
            <a:pPr marL="0" lvl="0" indent="0">
              <a:buFont typeface="Arial" panose="020B0604020202020204" pitchFamily="34" charset="0"/>
              <a:buNone/>
            </a:pPr>
            <a:r>
              <a:rPr lang="en-US" b="1" i="0" dirty="0"/>
              <a:t>(Romans 1:15-16), </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90D1-C63A-44A9-BD7D-6906C132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728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lumMod val="20000"/>
                    <a:lumOff val="80000"/>
                  </a:schemeClr>
                </a:solidFill>
              </a:rPr>
              <a:t>Some may object, but doesn’t isn’t God in control?  Doesn’t sovereignty equal with God’s will being done?</a:t>
            </a:r>
          </a:p>
          <a:p>
            <a:pPr marL="628650" lvl="1" indent="-171450">
              <a:buFont typeface="Arial" panose="020B0604020202020204" pitchFamily="34" charset="0"/>
              <a:buChar char="•"/>
            </a:pPr>
            <a:r>
              <a:rPr lang="en-US" sz="1200" dirty="0">
                <a:solidFill>
                  <a:schemeClr val="accent4">
                    <a:lumMod val="20000"/>
                    <a:lumOff val="80000"/>
                  </a:schemeClr>
                </a:solidFill>
              </a:rPr>
              <a:t>Yes, but God has chosen not to override the free will of men to accomplish His will.</a:t>
            </a:r>
          </a:p>
          <a:p>
            <a:pPr marL="628650" lvl="1" indent="-171450">
              <a:buFont typeface="Arial" panose="020B0604020202020204" pitchFamily="34" charset="0"/>
              <a:buChar char="•"/>
            </a:pPr>
            <a:r>
              <a:rPr lang="en-US" sz="1200" b="1" dirty="0">
                <a:solidFill>
                  <a:schemeClr val="accent4">
                    <a:lumMod val="20000"/>
                    <a:lumOff val="80000"/>
                  </a:schemeClr>
                </a:solidFill>
              </a:rPr>
              <a:t>Remember Esther</a:t>
            </a:r>
          </a:p>
          <a:p>
            <a:pPr marL="1085850" lvl="2" indent="-171450">
              <a:buFont typeface="Arial" panose="020B0604020202020204" pitchFamily="34" charset="0"/>
              <a:buChar char="•"/>
            </a:pPr>
            <a:r>
              <a:rPr lang="en-US" sz="1200" dirty="0">
                <a:solidFill>
                  <a:schemeClr val="accent4">
                    <a:lumMod val="20000"/>
                    <a:lumOff val="80000"/>
                  </a:schemeClr>
                </a:solidFill>
              </a:rPr>
              <a:t>Haman, an enemy of the Jews, determined to convince the king to order their destruction</a:t>
            </a:r>
          </a:p>
          <a:p>
            <a:pPr marL="1085850" lvl="2" indent="-171450">
              <a:buFont typeface="Arial" panose="020B0604020202020204" pitchFamily="34" charset="0"/>
              <a:buChar char="•"/>
            </a:pPr>
            <a:r>
              <a:rPr lang="en-US" sz="1200" dirty="0">
                <a:solidFill>
                  <a:schemeClr val="accent4">
                    <a:lumMod val="20000"/>
                    <a:lumOff val="80000"/>
                  </a:schemeClr>
                </a:solidFill>
              </a:rPr>
              <a:t>Mordecai determined to enlist Esther’s help in averting this genocide of the Jews</a:t>
            </a:r>
          </a:p>
          <a:p>
            <a:pPr marL="1085850" lvl="2" indent="-171450">
              <a:buFont typeface="Arial" panose="020B0604020202020204" pitchFamily="34" charset="0"/>
              <a:buChar char="•"/>
            </a:pPr>
            <a:r>
              <a:rPr lang="en-US" sz="1200" dirty="0">
                <a:solidFill>
                  <a:schemeClr val="accent4">
                    <a:lumMod val="20000"/>
                    <a:lumOff val="80000"/>
                  </a:schemeClr>
                </a:solidFill>
              </a:rPr>
              <a:t>Esther was at first reluctant as it was dangerous to petition the King</a:t>
            </a:r>
          </a:p>
          <a:p>
            <a:pPr marL="1085850" lvl="2" indent="-171450">
              <a:buFont typeface="Arial" panose="020B0604020202020204" pitchFamily="34" charset="0"/>
              <a:buChar char="•"/>
            </a:pPr>
            <a:r>
              <a:rPr lang="en-US" sz="1200" dirty="0">
                <a:solidFill>
                  <a:schemeClr val="accent4">
                    <a:lumMod val="20000"/>
                    <a:lumOff val="80000"/>
                  </a:schemeClr>
                </a:solidFill>
              </a:rPr>
              <a:t>Mordecai’s answer to his niece, and her resolve:</a:t>
            </a:r>
          </a:p>
          <a:p>
            <a:pPr marL="0" lvl="0" indent="0">
              <a:buFont typeface="Arial" panose="020B0604020202020204" pitchFamily="34" charset="0"/>
              <a:buNone/>
            </a:pPr>
            <a:r>
              <a:rPr lang="en-US" sz="1200" b="1" dirty="0">
                <a:solidFill>
                  <a:schemeClr val="accent4">
                    <a:lumMod val="20000"/>
                    <a:lumOff val="80000"/>
                  </a:schemeClr>
                </a:solidFill>
              </a:rPr>
              <a:t>(Esther 4:13-17), </a:t>
            </a:r>
            <a:r>
              <a:rPr lang="en-US" sz="1200" i="1" dirty="0">
                <a:solidFill>
                  <a:schemeClr val="accent4">
                    <a:lumMod val="20000"/>
                    <a:lumOff val="80000"/>
                  </a:schemeClr>
                </a:solidFill>
              </a:rPr>
              <a:t>“</a:t>
            </a:r>
            <a:r>
              <a:rPr lang="en-US" i="1" dirty="0"/>
              <a:t>And Mordecai told them to answer Esther: “Do not think in your heart that you will escape in the king's palace any more than all the other Jews.</a:t>
            </a:r>
            <a:r>
              <a:rPr lang="en-US" i="1" baseline="30000" dirty="0"/>
              <a:t> 14</a:t>
            </a:r>
            <a:r>
              <a:rPr lang="en-US" i="1" dirty="0"/>
              <a:t> For if you remain completely silent at this time, relief and deliverance will arise for the Jews from another place, but you and your father's house will perish. Yet who knows whether you have come to the kingdom for such a time as this?” </a:t>
            </a:r>
            <a:r>
              <a:rPr lang="en-US" i="1" baseline="30000" dirty="0"/>
              <a:t>15</a:t>
            </a:r>
            <a:r>
              <a:rPr lang="en-US" i="1" dirty="0"/>
              <a:t> Then Esther told them to reply to Mordecai:</a:t>
            </a:r>
            <a:r>
              <a:rPr lang="en-US" i="1" baseline="30000" dirty="0"/>
              <a:t> 16</a:t>
            </a:r>
            <a:r>
              <a:rPr lang="en-US" i="1" dirty="0"/>
              <a:t> “Go, gather all the Jews who are present in Shushan, and fast for me; neither eat nor drink for three days, night or day. My maids and I will fast likewise. And so I will go to the king, which is against the law; and if I perish, I perish!” </a:t>
            </a:r>
            <a:r>
              <a:rPr lang="en-US" i="1" baseline="30000" dirty="0"/>
              <a:t>17</a:t>
            </a:r>
            <a:r>
              <a:rPr lang="en-US" i="1" dirty="0"/>
              <a:t> So Mordecai went his way and did according to all that Esther commanded him.”</a:t>
            </a:r>
          </a:p>
          <a:p>
            <a:pPr marL="628650" lvl="1" indent="-171450">
              <a:buFont typeface="Arial" panose="020B0604020202020204" pitchFamily="34" charset="0"/>
              <a:buChar char="•"/>
            </a:pPr>
            <a:r>
              <a:rPr lang="en-US" sz="1200" b="1" dirty="0">
                <a:solidFill>
                  <a:schemeClr val="accent4">
                    <a:lumMod val="20000"/>
                    <a:lumOff val="80000"/>
                  </a:schemeClr>
                </a:solidFill>
              </a:rPr>
              <a:t>Like Esther, God gives us to the right to serve Him or not</a:t>
            </a:r>
          </a:p>
          <a:p>
            <a:pPr marL="1085850" lvl="2" indent="-171450">
              <a:buFont typeface="Arial" panose="020B0604020202020204" pitchFamily="34" charset="0"/>
              <a:buChar char="•"/>
            </a:pPr>
            <a:r>
              <a:rPr lang="en-US" sz="1200" dirty="0">
                <a:solidFill>
                  <a:schemeClr val="accent4">
                    <a:lumMod val="20000"/>
                    <a:lumOff val="80000"/>
                  </a:schemeClr>
                </a:solidFill>
              </a:rPr>
              <a:t>There are consequences to our decision to serve Him (our study of Revelation shows this - persecution)</a:t>
            </a:r>
          </a:p>
          <a:p>
            <a:pPr marL="1085850" lvl="2" indent="-171450">
              <a:buFont typeface="Arial" panose="020B0604020202020204" pitchFamily="34" charset="0"/>
              <a:buChar char="•"/>
            </a:pPr>
            <a:r>
              <a:rPr lang="en-US" sz="1200" dirty="0">
                <a:solidFill>
                  <a:schemeClr val="accent4">
                    <a:lumMod val="20000"/>
                    <a:lumOff val="80000"/>
                  </a:schemeClr>
                </a:solidFill>
              </a:rPr>
              <a:t>There are consequences in the decision to </a:t>
            </a:r>
            <a:r>
              <a:rPr lang="en-US" sz="1200" u="sng" dirty="0">
                <a:solidFill>
                  <a:schemeClr val="accent4">
                    <a:lumMod val="20000"/>
                    <a:lumOff val="80000"/>
                  </a:schemeClr>
                </a:solidFill>
              </a:rPr>
              <a:t>not</a:t>
            </a:r>
            <a:r>
              <a:rPr lang="en-US" sz="1200" dirty="0">
                <a:solidFill>
                  <a:schemeClr val="accent4">
                    <a:lumMod val="20000"/>
                    <a:lumOff val="80000"/>
                  </a:schemeClr>
                </a:solidFill>
              </a:rPr>
              <a:t> serve Him</a:t>
            </a:r>
          </a:p>
          <a:p>
            <a:pPr marL="0" lvl="0" indent="0">
              <a:buFont typeface="Arial" panose="020B0604020202020204" pitchFamily="34" charset="0"/>
              <a:buNone/>
            </a:pPr>
            <a:r>
              <a:rPr lang="en-US" sz="1200" b="1" dirty="0">
                <a:solidFill>
                  <a:schemeClr val="accent4">
                    <a:lumMod val="20000"/>
                    <a:lumOff val="80000"/>
                  </a:schemeClr>
                </a:solidFill>
              </a:rPr>
              <a:t>(Mark 16:15-16), </a:t>
            </a:r>
            <a:r>
              <a:rPr lang="en-US" sz="1200" i="1" dirty="0">
                <a:solidFill>
                  <a:schemeClr val="accent4">
                    <a:lumMod val="20000"/>
                    <a:lumOff val="80000"/>
                  </a:schemeClr>
                </a:solidFill>
              </a:rPr>
              <a:t>“</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endParaRPr lang="en-US" sz="1200" i="1" dirty="0">
              <a:solidFill>
                <a:schemeClr val="accent4">
                  <a:lumMod val="20000"/>
                  <a:lumOff val="80000"/>
                </a:schemeClr>
              </a:solidFill>
            </a:endParaRPr>
          </a:p>
          <a:p>
            <a:pPr marL="1085850" lvl="2" indent="-171450">
              <a:buFont typeface="Arial" panose="020B0604020202020204" pitchFamily="34" charset="0"/>
              <a:buChar char="•"/>
            </a:pPr>
            <a:r>
              <a:rPr lang="en-US" sz="1200" b="1" dirty="0">
                <a:solidFill>
                  <a:schemeClr val="accent4">
                    <a:lumMod val="20000"/>
                    <a:lumOff val="80000"/>
                  </a:schemeClr>
                </a:solidFill>
              </a:rPr>
              <a:t>Regardless you have the choice… What will you choose?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6490D1-C63A-44A9-BD7D-6906C1329B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105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A593-8E83-4237-98AD-F17D252D1F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905905-613E-4BCB-9D77-B2DA293897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7451B-F101-4A6A-A7AF-005197EE8022}"/>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7BBEDF20-68D0-46D1-BB66-73B20F157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B7866-B50C-4612-A4E8-DF31AB2A3A84}"/>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264590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CABE-A044-4A8C-AC51-B7B99AD9AD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6116A-56DD-43C0-AB1E-D2100A304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9C57F4-58ED-4E79-A7D3-26DD77430FF0}"/>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BD7E987B-F0A7-4262-8EB2-751F5844C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77887F-D628-4D2A-8706-1EE72D0764E4}"/>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3252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792AE-C9D5-401C-BAB5-5395884DC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EBBB4E-540E-4041-87B9-57A6852606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1CA62-1BA0-4281-848C-D9E25B26A87E}"/>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BBCA1A78-788C-47EE-88E1-8B83CDC3E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87DD6-90BE-4E9A-82FB-8BE274AE2E6E}"/>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4171845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B813-4F2B-45FF-A632-DAED08A2F5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416A6-1D45-4015-914B-F63DFB72A4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0938D-FA17-4606-9788-2CF850DAECB8}"/>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E5307607-4303-4D92-8233-1728FC099A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C8C48-0D68-4E51-8FE4-2A3B52305C33}"/>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2750008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E860-762B-4246-9339-1F921380C7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68B3FD-410D-4F55-BFA8-837495FB4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B8A486-7EE1-4C88-BA76-E0518AF6B578}"/>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FC0BA963-D01E-4195-A39B-22D3AF178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82896-C303-42B2-A1FC-670AE143B7E1}"/>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3466905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B8DC2-007D-4383-B658-A25977D53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C6C082-7E3E-409C-B303-80F141C8E1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F8BE70-ECC3-4AAD-BB69-DEA17C0562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A487E6-CDD3-4AAA-A8D0-E5AFEDE943CC}"/>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6" name="Footer Placeholder 5">
            <a:extLst>
              <a:ext uri="{FF2B5EF4-FFF2-40B4-BE49-F238E27FC236}">
                <a16:creationId xmlns:a16="http://schemas.microsoft.com/office/drawing/2014/main" id="{BAACBA8A-6A48-4647-9A74-F28236197D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334251-C02D-4A0F-9E6B-7FF18473C103}"/>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338691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1416-8AC1-4355-9730-3D0506B0F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849CA3-2221-44F8-9A8E-53F79E83EB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6EA0A-F97A-4ADF-8FFC-EF1661B097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E7678-BC8B-4B7C-B301-AD439833A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97862B-14C5-4991-99B8-DB9944429F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3A499-A112-4366-8AC2-DC347012E3D1}"/>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8" name="Footer Placeholder 7">
            <a:extLst>
              <a:ext uri="{FF2B5EF4-FFF2-40B4-BE49-F238E27FC236}">
                <a16:creationId xmlns:a16="http://schemas.microsoft.com/office/drawing/2014/main" id="{00D2F499-CB39-478D-AC05-15514C6E6D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644637-3C46-4E5D-B8F2-EA61759FF46F}"/>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349209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207C-4A62-4B8E-96C1-F4CA18AF4B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5FB0C9-6A27-4976-8882-FA80BD5F4AA0}"/>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4" name="Footer Placeholder 3">
            <a:extLst>
              <a:ext uri="{FF2B5EF4-FFF2-40B4-BE49-F238E27FC236}">
                <a16:creationId xmlns:a16="http://schemas.microsoft.com/office/drawing/2014/main" id="{D7356921-02E9-4C8B-8384-AB8D65FAE5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EE0077-0D93-47DC-A370-DA4691E261E4}"/>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123827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A1A23E-A8C2-4257-AA9E-05C6FA725A09}"/>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3" name="Footer Placeholder 2">
            <a:extLst>
              <a:ext uri="{FF2B5EF4-FFF2-40B4-BE49-F238E27FC236}">
                <a16:creationId xmlns:a16="http://schemas.microsoft.com/office/drawing/2014/main" id="{B998F28C-289A-4E0D-B528-60FA2B4629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80A851-912F-4DE2-AC87-B4BE4F71D2E4}"/>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2585104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5B11-E1A9-41C3-8AD1-48FAE99A1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D823B7-CC89-48F3-809F-40B397CE0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E4EF5C-3C13-4E47-A137-2DA82A1DA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DEFDC6-E515-4CEE-82F5-175C096E6B7C}"/>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6" name="Footer Placeholder 5">
            <a:extLst>
              <a:ext uri="{FF2B5EF4-FFF2-40B4-BE49-F238E27FC236}">
                <a16:creationId xmlns:a16="http://schemas.microsoft.com/office/drawing/2014/main" id="{9553E1FE-B95C-47C4-818A-CF21CC4AA2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87BF0-0920-4BA7-8B74-3BC40B8839C5}"/>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1155026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D4291-4981-4E18-98AD-F558EF0A9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283AD7-96A2-43C2-BB86-54E451AC6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0747FC-64D1-4541-AF4E-CC99C0F3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DB153D-84CF-4500-AE71-71F284BF23F3}"/>
              </a:ext>
            </a:extLst>
          </p:cNvPr>
          <p:cNvSpPr>
            <a:spLocks noGrp="1"/>
          </p:cNvSpPr>
          <p:nvPr>
            <p:ph type="dt" sz="half" idx="10"/>
          </p:nvPr>
        </p:nvSpPr>
        <p:spPr/>
        <p:txBody>
          <a:bodyPr/>
          <a:lstStyle/>
          <a:p>
            <a:fld id="{0D25F992-46A3-4F1A-B7B7-363A7340DB07}" type="datetimeFigureOut">
              <a:rPr lang="en-US" smtClean="0"/>
              <a:t>12/6/2020</a:t>
            </a:fld>
            <a:endParaRPr lang="en-US"/>
          </a:p>
        </p:txBody>
      </p:sp>
      <p:sp>
        <p:nvSpPr>
          <p:cNvPr id="6" name="Footer Placeholder 5">
            <a:extLst>
              <a:ext uri="{FF2B5EF4-FFF2-40B4-BE49-F238E27FC236}">
                <a16:creationId xmlns:a16="http://schemas.microsoft.com/office/drawing/2014/main" id="{92399655-1C6D-44EE-8157-D0AF0E9B7C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23B34-EB46-4755-9C45-F93EAF01BA70}"/>
              </a:ext>
            </a:extLst>
          </p:cNvPr>
          <p:cNvSpPr>
            <a:spLocks noGrp="1"/>
          </p:cNvSpPr>
          <p:nvPr>
            <p:ph type="sldNum" sz="quarter" idx="12"/>
          </p:nvPr>
        </p:nvSpPr>
        <p:spPr/>
        <p:txBody>
          <a:bodyPr/>
          <a:lstStyle/>
          <a:p>
            <a:fld id="{A225107E-0A4C-40D9-99C8-1A950BE165B8}" type="slidenum">
              <a:rPr lang="en-US" smtClean="0"/>
              <a:t>‹#›</a:t>
            </a:fld>
            <a:endParaRPr lang="en-US"/>
          </a:p>
        </p:txBody>
      </p:sp>
    </p:spTree>
    <p:extLst>
      <p:ext uri="{BB962C8B-B14F-4D97-AF65-F5344CB8AC3E}">
        <p14:creationId xmlns:p14="http://schemas.microsoft.com/office/powerpoint/2010/main" val="178584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C91C-23D2-4318-99E6-DBC546F005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83F324-64FC-4708-BED1-7FB327756F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6EB82-7752-4384-A73E-1FF43F3E79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25F992-46A3-4F1A-B7B7-363A7340DB07}" type="datetimeFigureOut">
              <a:rPr lang="en-US" smtClean="0"/>
              <a:t>12/6/2020</a:t>
            </a:fld>
            <a:endParaRPr lang="en-US"/>
          </a:p>
        </p:txBody>
      </p:sp>
      <p:sp>
        <p:nvSpPr>
          <p:cNvPr id="5" name="Footer Placeholder 4">
            <a:extLst>
              <a:ext uri="{FF2B5EF4-FFF2-40B4-BE49-F238E27FC236}">
                <a16:creationId xmlns:a16="http://schemas.microsoft.com/office/drawing/2014/main" id="{936DF893-A5FA-4700-82A0-C8736FEF4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92A104-57A9-404D-9F69-7A4042C2F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5107E-0A4C-40D9-99C8-1A950BE165B8}" type="slidenum">
              <a:rPr lang="en-US" smtClean="0"/>
              <a:t>‹#›</a:t>
            </a:fld>
            <a:endParaRPr lang="en-US"/>
          </a:p>
        </p:txBody>
      </p:sp>
    </p:spTree>
    <p:extLst>
      <p:ext uri="{BB962C8B-B14F-4D97-AF65-F5344CB8AC3E}">
        <p14:creationId xmlns:p14="http://schemas.microsoft.com/office/powerpoint/2010/main" val="304345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ctrTitle"/>
          </p:nvPr>
        </p:nvSpPr>
        <p:spPr>
          <a:xfrm>
            <a:off x="618930" y="1312606"/>
            <a:ext cx="10954139" cy="4437759"/>
          </a:xfrm>
        </p:spPr>
        <p:txBody>
          <a:bodyPr anchor="t">
            <a:normAutofit/>
          </a:bodyPr>
          <a:lstStyle/>
          <a:p>
            <a:pPr>
              <a:lnSpc>
                <a:spcPct val="100000"/>
              </a:lnSpc>
              <a:spcBef>
                <a:spcPts val="1800"/>
              </a:spcBef>
            </a:pPr>
            <a:r>
              <a:rPr lang="en-US" sz="4800"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a:t>
            </a: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br>
              <a:rPr lang="en-US" sz="200" dirty="0">
                <a:solidFill>
                  <a:schemeClr val="accent4">
                    <a:lumMod val="20000"/>
                    <a:lumOff val="80000"/>
                  </a:schemeClr>
                </a:solidFill>
                <a:effectLst>
                  <a:outerShdw blurRad="38100" dist="38100" dir="2700000" algn="tl">
                    <a:srgbClr val="000000">
                      <a:alpha val="43137"/>
                    </a:srgbClr>
                  </a:outerShdw>
                </a:effectLst>
                <a:latin typeface="Oh Now!" pitchFamily="2" charset="0"/>
              </a:rPr>
            </a:br>
            <a:r>
              <a:rPr lang="en-US" sz="115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Sovereignty</a:t>
            </a:r>
            <a:br>
              <a:rPr lang="en-US" dirty="0">
                <a:solidFill>
                  <a:schemeClr val="accent4">
                    <a:lumMod val="20000"/>
                    <a:lumOff val="80000"/>
                  </a:schemeClr>
                </a:solidFill>
                <a:effectLst>
                  <a:outerShdw blurRad="38100" dist="38100" dir="2700000" algn="tl">
                    <a:srgbClr val="000000">
                      <a:alpha val="43137"/>
                    </a:srgbClr>
                  </a:outerShdw>
                </a:effectLst>
                <a:latin typeface="Carter One" panose="03080802040405060005" pitchFamily="66" charset="0"/>
              </a:rPr>
            </a:br>
            <a:r>
              <a:rPr lang="en-US" sz="8000" dirty="0">
                <a:solidFill>
                  <a:schemeClr val="accent4">
                    <a:lumMod val="20000"/>
                    <a:lumOff val="80000"/>
                  </a:schemeClr>
                </a:solidFill>
                <a:effectLst>
                  <a:outerShdw blurRad="38100" dist="38100" dir="2700000" algn="tl">
                    <a:srgbClr val="000000">
                      <a:alpha val="43137"/>
                    </a:srgbClr>
                  </a:outerShdw>
                </a:effectLst>
                <a:latin typeface="Oh Now!" pitchFamily="2" charset="0"/>
              </a:rPr>
              <a:t>of God</a:t>
            </a:r>
          </a:p>
        </p:txBody>
      </p:sp>
    </p:spTree>
    <p:extLst>
      <p:ext uri="{BB962C8B-B14F-4D97-AF65-F5344CB8AC3E}">
        <p14:creationId xmlns:p14="http://schemas.microsoft.com/office/powerpoint/2010/main" val="254434461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ctrTitle"/>
          </p:nvPr>
        </p:nvSpPr>
        <p:spPr>
          <a:xfrm>
            <a:off x="618930" y="604685"/>
            <a:ext cx="10954139" cy="1076632"/>
          </a:xfrm>
        </p:spPr>
        <p:txBody>
          <a:bodyPr anchor="t">
            <a:normAutofit/>
          </a:bodyPr>
          <a:lstStyle/>
          <a:p>
            <a:pPr>
              <a:lnSpc>
                <a:spcPct val="100000"/>
              </a:lnSpc>
              <a:spcBef>
                <a:spcPts val="1800"/>
              </a:spcBef>
            </a:pPr>
            <a:r>
              <a:rPr lang="en-US"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  </a:t>
            </a:r>
            <a:r>
              <a:rPr lang="en-US"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Error</a:t>
            </a:r>
            <a:endParaRPr lang="en-US" dirty="0">
              <a:solidFill>
                <a:schemeClr val="accent4">
                  <a:lumMod val="20000"/>
                  <a:lumOff val="80000"/>
                </a:schemeClr>
              </a:solidFill>
              <a:effectLst>
                <a:outerShdw blurRad="38100" dist="38100" dir="2700000" algn="tl">
                  <a:srgbClr val="000000">
                    <a:alpha val="43137"/>
                  </a:srgbClr>
                </a:outerShdw>
              </a:effectLst>
              <a:latin typeface="Oh Now!" pitchFamily="2" charset="0"/>
            </a:endParaRPr>
          </a:p>
        </p:txBody>
      </p:sp>
      <p:sp>
        <p:nvSpPr>
          <p:cNvPr id="3" name="Subtitle 2">
            <a:extLst>
              <a:ext uri="{FF2B5EF4-FFF2-40B4-BE49-F238E27FC236}">
                <a16:creationId xmlns:a16="http://schemas.microsoft.com/office/drawing/2014/main" id="{5E08C6AF-D753-444A-A66D-612DF47BA2E6}"/>
              </a:ext>
            </a:extLst>
          </p:cNvPr>
          <p:cNvSpPr>
            <a:spLocks noGrp="1"/>
          </p:cNvSpPr>
          <p:nvPr>
            <p:ph type="subTitle" idx="1"/>
          </p:nvPr>
        </p:nvSpPr>
        <p:spPr>
          <a:xfrm>
            <a:off x="1047135" y="1725565"/>
            <a:ext cx="10087897" cy="4513006"/>
          </a:xfrm>
        </p:spPr>
        <p:txBody>
          <a:bodyPr>
            <a:noAutofit/>
          </a:bodyPr>
          <a:lstStyle/>
          <a:p>
            <a:pPr algn="l"/>
            <a:r>
              <a:rPr lang="en-US" sz="4400" dirty="0">
                <a:solidFill>
                  <a:schemeClr val="accent4">
                    <a:lumMod val="20000"/>
                    <a:lumOff val="80000"/>
                  </a:schemeClr>
                </a:solidFill>
              </a:rPr>
              <a:t>     </a:t>
            </a:r>
            <a:r>
              <a:rPr lang="en-US" sz="4400" dirty="0">
                <a:solidFill>
                  <a:schemeClr val="accent4">
                    <a:lumMod val="20000"/>
                    <a:lumOff val="80000"/>
                  </a:schemeClr>
                </a:solidFill>
                <a:effectLst>
                  <a:outerShdw blurRad="38100" dist="38100" dir="2700000" algn="tl">
                    <a:srgbClr val="000000">
                      <a:alpha val="43137"/>
                    </a:srgbClr>
                  </a:outerShdw>
                </a:effectLst>
              </a:rPr>
              <a:t>“God preordained, for his own glory and the display of His attributes of mercy and justice, a part of the human race, without any merit of their own, to eternal salvation, and another part, in just punishment of their sin, to eternal damnation.”</a:t>
            </a:r>
          </a:p>
          <a:p>
            <a:pPr algn="r"/>
            <a:r>
              <a:rPr lang="en-US" sz="4400" dirty="0">
                <a:solidFill>
                  <a:schemeClr val="accent4">
                    <a:lumMod val="20000"/>
                    <a:lumOff val="80000"/>
                  </a:schemeClr>
                </a:solidFill>
                <a:effectLst>
                  <a:outerShdw blurRad="38100" dist="38100" dir="2700000" algn="tl">
                    <a:srgbClr val="000000">
                      <a:alpha val="43137"/>
                    </a:srgbClr>
                  </a:outerShdw>
                </a:effectLst>
              </a:rPr>
              <a:t>― John Calvin</a:t>
            </a:r>
          </a:p>
        </p:txBody>
      </p:sp>
    </p:spTree>
    <p:extLst>
      <p:ext uri="{BB962C8B-B14F-4D97-AF65-F5344CB8AC3E}">
        <p14:creationId xmlns:p14="http://schemas.microsoft.com/office/powerpoint/2010/main" val="157610097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title"/>
          </p:nvPr>
        </p:nvSpPr>
        <p:spPr/>
        <p:txBody>
          <a:bodyPr anchor="t">
            <a:normAutofit/>
          </a:bodyPr>
          <a:lstStyle/>
          <a:p>
            <a:pPr algn="ctr">
              <a:lnSpc>
                <a:spcPct val="100000"/>
              </a:lnSpc>
              <a:spcBef>
                <a:spcPts val="1800"/>
              </a:spcBef>
            </a:pPr>
            <a:r>
              <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  </a:t>
            </a:r>
            <a:r>
              <a:rPr lang="en-US" sz="60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Five Tenets of Calvinism</a:t>
            </a:r>
            <a:endPar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endParaRPr>
          </a:p>
        </p:txBody>
      </p:sp>
      <p:sp>
        <p:nvSpPr>
          <p:cNvPr id="3" name="Subtitle 2">
            <a:extLst>
              <a:ext uri="{FF2B5EF4-FFF2-40B4-BE49-F238E27FC236}">
                <a16:creationId xmlns:a16="http://schemas.microsoft.com/office/drawing/2014/main" id="{5E08C6AF-D753-444A-A66D-612DF47BA2E6}"/>
              </a:ext>
            </a:extLst>
          </p:cNvPr>
          <p:cNvSpPr>
            <a:spLocks noGrp="1"/>
          </p:cNvSpPr>
          <p:nvPr>
            <p:ph sz="half" idx="1"/>
          </p:nvPr>
        </p:nvSpPr>
        <p:spPr>
          <a:xfrm>
            <a:off x="2728461" y="1519084"/>
            <a:ext cx="648928" cy="4657879"/>
          </a:xfrm>
        </p:spPr>
        <p:txBody>
          <a:bodyPr>
            <a:noAutofit/>
          </a:bodyPr>
          <a:lstStyle/>
          <a:p>
            <a:pPr marL="0" indent="0" algn="l">
              <a:buNone/>
            </a:pPr>
            <a:r>
              <a:rPr lang="en-US" sz="54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T</a:t>
            </a:r>
          </a:p>
          <a:p>
            <a:pPr marL="0" indent="0" algn="l">
              <a:buNone/>
            </a:pPr>
            <a:r>
              <a:rPr lang="en-US" sz="54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U</a:t>
            </a:r>
          </a:p>
          <a:p>
            <a:pPr marL="0" indent="0" algn="l">
              <a:buNone/>
            </a:pPr>
            <a:r>
              <a:rPr lang="en-US" sz="54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L</a:t>
            </a:r>
          </a:p>
          <a:p>
            <a:pPr marL="0" indent="0" algn="l">
              <a:buNone/>
            </a:pPr>
            <a:r>
              <a:rPr lang="en-US" sz="54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I</a:t>
            </a:r>
          </a:p>
          <a:p>
            <a:pPr marL="0" indent="0" algn="l">
              <a:buNone/>
            </a:pPr>
            <a:r>
              <a:rPr lang="en-US" sz="54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P</a:t>
            </a:r>
          </a:p>
        </p:txBody>
      </p:sp>
      <p:sp>
        <p:nvSpPr>
          <p:cNvPr id="4" name="Content Placeholder 3">
            <a:extLst>
              <a:ext uri="{FF2B5EF4-FFF2-40B4-BE49-F238E27FC236}">
                <a16:creationId xmlns:a16="http://schemas.microsoft.com/office/drawing/2014/main" id="{BA2AF677-D465-4526-89A2-8838756453C6}"/>
              </a:ext>
            </a:extLst>
          </p:cNvPr>
          <p:cNvSpPr>
            <a:spLocks noGrp="1"/>
          </p:cNvSpPr>
          <p:nvPr>
            <p:ph sz="half" idx="2"/>
          </p:nvPr>
        </p:nvSpPr>
        <p:spPr>
          <a:xfrm>
            <a:off x="3229905" y="1519084"/>
            <a:ext cx="7828935" cy="4657879"/>
          </a:xfrm>
        </p:spPr>
        <p:txBody>
          <a:bodyPr>
            <a:noAutofit/>
          </a:bodyPr>
          <a:lstStyle/>
          <a:p>
            <a:pPr marL="0" indent="0">
              <a:lnSpc>
                <a:spcPct val="88000"/>
              </a:lnSpc>
              <a:buNone/>
            </a:pPr>
            <a:r>
              <a:rPr lang="en-US" sz="5400" dirty="0" err="1">
                <a:solidFill>
                  <a:schemeClr val="accent4">
                    <a:lumMod val="20000"/>
                    <a:lumOff val="80000"/>
                  </a:schemeClr>
                </a:solidFill>
                <a:effectLst>
                  <a:outerShdw blurRad="38100" dist="38100" dir="2700000" algn="tl">
                    <a:srgbClr val="000000">
                      <a:alpha val="43137"/>
                    </a:srgbClr>
                  </a:outerShdw>
                </a:effectLst>
              </a:rPr>
              <a:t>otal</a:t>
            </a:r>
            <a:r>
              <a:rPr lang="en-US" sz="5400" dirty="0">
                <a:solidFill>
                  <a:schemeClr val="accent4">
                    <a:lumMod val="20000"/>
                    <a:lumOff val="80000"/>
                  </a:schemeClr>
                </a:solidFill>
                <a:effectLst>
                  <a:outerShdw blurRad="38100" dist="38100" dir="2700000" algn="tl">
                    <a:srgbClr val="000000">
                      <a:alpha val="43137"/>
                    </a:srgbClr>
                  </a:outerShdw>
                </a:effectLst>
              </a:rPr>
              <a:t> Depravity</a:t>
            </a:r>
          </a:p>
          <a:p>
            <a:pPr marL="0" indent="0">
              <a:lnSpc>
                <a:spcPct val="88000"/>
              </a:lnSpc>
              <a:buNone/>
            </a:pPr>
            <a:r>
              <a:rPr lang="en-US" sz="5400" dirty="0" err="1">
                <a:solidFill>
                  <a:schemeClr val="accent4">
                    <a:lumMod val="20000"/>
                    <a:lumOff val="80000"/>
                  </a:schemeClr>
                </a:solidFill>
                <a:effectLst>
                  <a:outerShdw blurRad="38100" dist="38100" dir="2700000" algn="tl">
                    <a:srgbClr val="000000">
                      <a:alpha val="43137"/>
                    </a:srgbClr>
                  </a:outerShdw>
                </a:effectLst>
              </a:rPr>
              <a:t>nconditional</a:t>
            </a:r>
            <a:r>
              <a:rPr lang="en-US" sz="5400" dirty="0">
                <a:solidFill>
                  <a:schemeClr val="accent4">
                    <a:lumMod val="20000"/>
                    <a:lumOff val="80000"/>
                  </a:schemeClr>
                </a:solidFill>
                <a:effectLst>
                  <a:outerShdw blurRad="38100" dist="38100" dir="2700000" algn="tl">
                    <a:srgbClr val="000000">
                      <a:alpha val="43137"/>
                    </a:srgbClr>
                  </a:outerShdw>
                </a:effectLst>
              </a:rPr>
              <a:t> Salvation</a:t>
            </a:r>
          </a:p>
          <a:p>
            <a:pPr marL="0" indent="0">
              <a:lnSpc>
                <a:spcPct val="88000"/>
              </a:lnSpc>
              <a:buNone/>
            </a:pPr>
            <a:r>
              <a:rPr lang="en-US" sz="5400" dirty="0" err="1">
                <a:solidFill>
                  <a:schemeClr val="accent4">
                    <a:lumMod val="20000"/>
                    <a:lumOff val="80000"/>
                  </a:schemeClr>
                </a:solidFill>
                <a:effectLst>
                  <a:outerShdw blurRad="38100" dist="38100" dir="2700000" algn="tl">
                    <a:srgbClr val="000000">
                      <a:alpha val="43137"/>
                    </a:srgbClr>
                  </a:outerShdw>
                </a:effectLst>
              </a:rPr>
              <a:t>imited</a:t>
            </a:r>
            <a:r>
              <a:rPr lang="en-US" sz="5400" dirty="0">
                <a:solidFill>
                  <a:schemeClr val="accent4">
                    <a:lumMod val="20000"/>
                    <a:lumOff val="80000"/>
                  </a:schemeClr>
                </a:solidFill>
                <a:effectLst>
                  <a:outerShdw blurRad="38100" dist="38100" dir="2700000" algn="tl">
                    <a:srgbClr val="000000">
                      <a:alpha val="43137"/>
                    </a:srgbClr>
                  </a:outerShdw>
                </a:effectLst>
              </a:rPr>
              <a:t> Atonement</a:t>
            </a:r>
          </a:p>
          <a:p>
            <a:pPr marL="0" indent="0">
              <a:lnSpc>
                <a:spcPct val="88000"/>
              </a:lnSpc>
              <a:buNone/>
            </a:pPr>
            <a:r>
              <a:rPr lang="en-US" sz="5400" dirty="0" err="1">
                <a:solidFill>
                  <a:schemeClr val="accent4">
                    <a:lumMod val="20000"/>
                    <a:lumOff val="80000"/>
                  </a:schemeClr>
                </a:solidFill>
                <a:effectLst>
                  <a:outerShdw blurRad="38100" dist="38100" dir="2700000" algn="tl">
                    <a:srgbClr val="000000">
                      <a:alpha val="43137"/>
                    </a:srgbClr>
                  </a:outerShdw>
                </a:effectLst>
              </a:rPr>
              <a:t>rresistible</a:t>
            </a:r>
            <a:r>
              <a:rPr lang="en-US" sz="5400" dirty="0">
                <a:solidFill>
                  <a:schemeClr val="accent4">
                    <a:lumMod val="20000"/>
                    <a:lumOff val="80000"/>
                  </a:schemeClr>
                </a:solidFill>
                <a:effectLst>
                  <a:outerShdw blurRad="38100" dist="38100" dir="2700000" algn="tl">
                    <a:srgbClr val="000000">
                      <a:alpha val="43137"/>
                    </a:srgbClr>
                  </a:outerShdw>
                </a:effectLst>
              </a:rPr>
              <a:t> Grace</a:t>
            </a:r>
          </a:p>
          <a:p>
            <a:pPr marL="0" indent="0">
              <a:lnSpc>
                <a:spcPct val="88000"/>
              </a:lnSpc>
              <a:buNone/>
            </a:pPr>
            <a:r>
              <a:rPr lang="en-US" sz="5400" dirty="0" err="1">
                <a:solidFill>
                  <a:schemeClr val="accent4">
                    <a:lumMod val="20000"/>
                    <a:lumOff val="80000"/>
                  </a:schemeClr>
                </a:solidFill>
                <a:effectLst>
                  <a:outerShdw blurRad="38100" dist="38100" dir="2700000" algn="tl">
                    <a:srgbClr val="000000">
                      <a:alpha val="43137"/>
                    </a:srgbClr>
                  </a:outerShdw>
                </a:effectLst>
              </a:rPr>
              <a:t>erseverance</a:t>
            </a:r>
            <a:r>
              <a:rPr lang="en-US" sz="5400" dirty="0">
                <a:solidFill>
                  <a:schemeClr val="accent4">
                    <a:lumMod val="20000"/>
                    <a:lumOff val="80000"/>
                  </a:schemeClr>
                </a:solidFill>
                <a:effectLst>
                  <a:outerShdw blurRad="38100" dist="38100" dir="2700000" algn="tl">
                    <a:srgbClr val="000000">
                      <a:alpha val="43137"/>
                    </a:srgbClr>
                  </a:outerShdw>
                </a:effectLst>
              </a:rPr>
              <a:t> of the Saints</a:t>
            </a:r>
          </a:p>
        </p:txBody>
      </p:sp>
    </p:spTree>
    <p:extLst>
      <p:ext uri="{BB962C8B-B14F-4D97-AF65-F5344CB8AC3E}">
        <p14:creationId xmlns:p14="http://schemas.microsoft.com/office/powerpoint/2010/main" val="286426969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anim calcmode="lin" valueType="num">
                                      <p:cBhvr>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title"/>
          </p:nvPr>
        </p:nvSpPr>
        <p:spPr/>
        <p:txBody>
          <a:bodyPr anchor="t">
            <a:normAutofit/>
          </a:bodyPr>
          <a:lstStyle/>
          <a:p>
            <a:pPr algn="ctr">
              <a:lnSpc>
                <a:spcPct val="100000"/>
              </a:lnSpc>
              <a:spcBef>
                <a:spcPts val="1800"/>
              </a:spcBef>
            </a:pPr>
            <a:r>
              <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  </a:t>
            </a:r>
            <a:r>
              <a:rPr lang="en-US" sz="60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Refutation</a:t>
            </a:r>
            <a:endPar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endParaRPr>
          </a:p>
        </p:txBody>
      </p:sp>
      <p:sp>
        <p:nvSpPr>
          <p:cNvPr id="4" name="Content Placeholder 3">
            <a:extLst>
              <a:ext uri="{FF2B5EF4-FFF2-40B4-BE49-F238E27FC236}">
                <a16:creationId xmlns:a16="http://schemas.microsoft.com/office/drawing/2014/main" id="{BA2AF677-D465-4526-89A2-8838756453C6}"/>
              </a:ext>
            </a:extLst>
          </p:cNvPr>
          <p:cNvSpPr>
            <a:spLocks noGrp="1"/>
          </p:cNvSpPr>
          <p:nvPr>
            <p:ph sz="half" idx="2"/>
          </p:nvPr>
        </p:nvSpPr>
        <p:spPr>
          <a:xfrm>
            <a:off x="958645" y="1519084"/>
            <a:ext cx="10395155" cy="4657879"/>
          </a:xfrm>
        </p:spPr>
        <p:txBody>
          <a:bodyPr>
            <a:noAutofit/>
          </a:bodyPr>
          <a:lstStyle/>
          <a:p>
            <a:pPr marL="0" indent="0" algn="ctr">
              <a:lnSpc>
                <a:spcPct val="88000"/>
              </a:lnSpc>
              <a:buNone/>
            </a:pPr>
            <a:r>
              <a:rPr lang="en-US" sz="4800" dirty="0">
                <a:solidFill>
                  <a:schemeClr val="accent4">
                    <a:lumMod val="20000"/>
                    <a:lumOff val="80000"/>
                  </a:schemeClr>
                </a:solidFill>
                <a:effectLst>
                  <a:outerShdw blurRad="38100" dist="38100" dir="2700000" algn="tl">
                    <a:srgbClr val="000000">
                      <a:alpha val="43137"/>
                    </a:srgbClr>
                  </a:outerShdw>
                </a:effectLst>
              </a:rPr>
              <a:t>Scriptures are full of references to man’s ability to choose!</a:t>
            </a:r>
          </a:p>
          <a:p>
            <a:pPr marL="0" indent="0" algn="ctr">
              <a:lnSpc>
                <a:spcPct val="88000"/>
              </a:lnSpc>
              <a:buNone/>
            </a:pPr>
            <a:endParaRPr lang="en-US" sz="800" dirty="0">
              <a:solidFill>
                <a:schemeClr val="accent4">
                  <a:lumMod val="20000"/>
                  <a:lumOff val="80000"/>
                </a:schemeClr>
              </a:solidFill>
              <a:effectLst>
                <a:outerShdw blurRad="38100" dist="38100" dir="2700000" algn="tl">
                  <a:srgbClr val="000000">
                    <a:alpha val="43137"/>
                  </a:srgbClr>
                </a:outerShdw>
              </a:effectLst>
            </a:endParaRPr>
          </a:p>
          <a:p>
            <a:pPr marL="0" indent="0" algn="ctr">
              <a:lnSpc>
                <a:spcPct val="88000"/>
              </a:lnSpc>
              <a:buNone/>
            </a:pPr>
            <a:r>
              <a:rPr lang="en-US" sz="4000" dirty="0">
                <a:solidFill>
                  <a:schemeClr val="bg1"/>
                </a:solidFill>
                <a:effectLst>
                  <a:outerShdw blurRad="38100" dist="38100" dir="2700000" algn="tl">
                    <a:srgbClr val="000000">
                      <a:alpha val="43137"/>
                    </a:srgbClr>
                  </a:outerShdw>
                </a:effectLst>
              </a:rPr>
              <a:t>Daniel 3:14-18</a:t>
            </a:r>
          </a:p>
          <a:p>
            <a:pPr marL="0" indent="0" algn="ctr">
              <a:lnSpc>
                <a:spcPct val="88000"/>
              </a:lnSpc>
              <a:buNone/>
            </a:pPr>
            <a:r>
              <a:rPr lang="en-US" sz="4000" dirty="0">
                <a:solidFill>
                  <a:schemeClr val="bg1"/>
                </a:solidFill>
                <a:effectLst>
                  <a:outerShdw blurRad="38100" dist="38100" dir="2700000" algn="tl">
                    <a:srgbClr val="000000">
                      <a:alpha val="43137"/>
                    </a:srgbClr>
                  </a:outerShdw>
                </a:effectLst>
              </a:rPr>
              <a:t>Matthew 23:37-39; John 7:16-17; Mark 16:15-16</a:t>
            </a:r>
          </a:p>
          <a:p>
            <a:pPr marL="0" indent="0" algn="ctr">
              <a:lnSpc>
                <a:spcPct val="88000"/>
              </a:lnSpc>
              <a:buNone/>
            </a:pPr>
            <a:endParaRPr lang="en-US" sz="800" dirty="0">
              <a:solidFill>
                <a:schemeClr val="accent4">
                  <a:lumMod val="20000"/>
                  <a:lumOff val="80000"/>
                </a:schemeClr>
              </a:solidFill>
              <a:effectLst>
                <a:outerShdw blurRad="38100" dist="38100" dir="2700000" algn="tl">
                  <a:srgbClr val="000000">
                    <a:alpha val="43137"/>
                  </a:srgbClr>
                </a:outerShdw>
              </a:effectLst>
            </a:endParaRPr>
          </a:p>
          <a:p>
            <a:pPr marL="0" indent="0" algn="ctr">
              <a:lnSpc>
                <a:spcPct val="88000"/>
              </a:lnSpc>
              <a:buNone/>
            </a:pPr>
            <a:r>
              <a:rPr lang="en-US" sz="4400" dirty="0">
                <a:solidFill>
                  <a:schemeClr val="accent4">
                    <a:lumMod val="20000"/>
                    <a:lumOff val="80000"/>
                  </a:schemeClr>
                </a:solidFill>
                <a:effectLst>
                  <a:outerShdw blurRad="38100" dist="38100" dir="2700000" algn="tl">
                    <a:srgbClr val="000000">
                      <a:alpha val="43137"/>
                    </a:srgbClr>
                  </a:outerShdw>
                </a:effectLst>
              </a:rPr>
              <a:t>The Sovereign God of Heaven </a:t>
            </a:r>
            <a:r>
              <a:rPr lang="en-US" sz="4400" u="sng" dirty="0">
                <a:solidFill>
                  <a:schemeClr val="accent4">
                    <a:lumMod val="20000"/>
                    <a:lumOff val="80000"/>
                  </a:schemeClr>
                </a:solidFill>
                <a:effectLst>
                  <a:outerShdw blurRad="38100" dist="38100" dir="2700000" algn="tl">
                    <a:srgbClr val="000000">
                      <a:alpha val="43137"/>
                    </a:srgbClr>
                  </a:outerShdw>
                </a:effectLst>
              </a:rPr>
              <a:t>grants freedom</a:t>
            </a:r>
            <a:r>
              <a:rPr lang="en-US" sz="4400" dirty="0">
                <a:solidFill>
                  <a:schemeClr val="accent4">
                    <a:lumMod val="20000"/>
                    <a:lumOff val="80000"/>
                  </a:schemeClr>
                </a:solidFill>
                <a:effectLst>
                  <a:outerShdw blurRad="38100" dist="38100" dir="2700000" algn="tl">
                    <a:srgbClr val="000000">
                      <a:alpha val="43137"/>
                    </a:srgbClr>
                  </a:outerShdw>
                </a:effectLst>
              </a:rPr>
              <a:t> to choose to obey or not obey!</a:t>
            </a:r>
          </a:p>
        </p:txBody>
      </p:sp>
    </p:spTree>
    <p:extLst>
      <p:ext uri="{BB962C8B-B14F-4D97-AF65-F5344CB8AC3E}">
        <p14:creationId xmlns:p14="http://schemas.microsoft.com/office/powerpoint/2010/main" val="394711752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aturation sat="129000"/>
                    </a14:imgEffect>
                    <a14:imgEffect>
                      <a14:brightnessContrast contrast="21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title"/>
          </p:nvPr>
        </p:nvSpPr>
        <p:spPr/>
        <p:txBody>
          <a:bodyPr anchor="t">
            <a:normAutofit/>
          </a:bodyPr>
          <a:lstStyle/>
          <a:p>
            <a:pPr algn="ctr">
              <a:lnSpc>
                <a:spcPct val="100000"/>
              </a:lnSpc>
              <a:spcBef>
                <a:spcPts val="1800"/>
              </a:spcBef>
            </a:pPr>
            <a:r>
              <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  </a:t>
            </a:r>
            <a:r>
              <a:rPr lang="en-US" sz="6000"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Consequences</a:t>
            </a:r>
            <a:endPar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endParaRPr>
          </a:p>
        </p:txBody>
      </p:sp>
      <p:pic>
        <p:nvPicPr>
          <p:cNvPr id="3" name="Picture 2">
            <a:extLst>
              <a:ext uri="{FF2B5EF4-FFF2-40B4-BE49-F238E27FC236}">
                <a16:creationId xmlns:a16="http://schemas.microsoft.com/office/drawing/2014/main" id="{C1E0443F-6B1C-4812-BDAF-F761C73DB7CB}"/>
              </a:ext>
            </a:extLst>
          </p:cNvPr>
          <p:cNvPicPr>
            <a:picLocks noChangeAspect="1"/>
          </p:cNvPicPr>
          <p:nvPr/>
        </p:nvPicPr>
        <p:blipFill>
          <a:blip r:embed="rId5"/>
          <a:stretch>
            <a:fillRect/>
          </a:stretch>
        </p:blipFill>
        <p:spPr>
          <a:xfrm>
            <a:off x="957415" y="1502286"/>
            <a:ext cx="10277169" cy="4857854"/>
          </a:xfrm>
          <a:prstGeom prst="rect">
            <a:avLst/>
          </a:prstGeom>
        </p:spPr>
      </p:pic>
    </p:spTree>
    <p:extLst>
      <p:ext uri="{BB962C8B-B14F-4D97-AF65-F5344CB8AC3E}">
        <p14:creationId xmlns:p14="http://schemas.microsoft.com/office/powerpoint/2010/main" val="94086133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BFF7-8CFD-4FD2-9894-D11DE6540D13}"/>
              </a:ext>
            </a:extLst>
          </p:cNvPr>
          <p:cNvSpPr>
            <a:spLocks noGrp="1"/>
          </p:cNvSpPr>
          <p:nvPr>
            <p:ph type="ctrTitle"/>
          </p:nvPr>
        </p:nvSpPr>
        <p:spPr>
          <a:xfrm>
            <a:off x="618930" y="604685"/>
            <a:ext cx="10954139" cy="1076632"/>
          </a:xfrm>
        </p:spPr>
        <p:txBody>
          <a:bodyPr anchor="t">
            <a:normAutofit/>
          </a:bodyPr>
          <a:lstStyle/>
          <a:p>
            <a:pPr>
              <a:lnSpc>
                <a:spcPct val="100000"/>
              </a:lnSpc>
              <a:spcBef>
                <a:spcPts val="1800"/>
              </a:spcBef>
            </a:pPr>
            <a:r>
              <a:rPr lang="en-US"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 </a:t>
            </a:r>
            <a:r>
              <a:rPr lang="en-US" sz="6000" dirty="0">
                <a:solidFill>
                  <a:schemeClr val="accent4">
                    <a:lumMod val="20000"/>
                    <a:lumOff val="80000"/>
                  </a:schemeClr>
                </a:solidFill>
                <a:effectLst>
                  <a:outerShdw blurRad="38100" dist="38100" dir="2700000" algn="tl">
                    <a:srgbClr val="000000">
                      <a:alpha val="43137"/>
                    </a:srgbClr>
                  </a:outerShdw>
                </a:effectLst>
                <a:latin typeface="Oh Now!" pitchFamily="2" charset="0"/>
              </a:rPr>
              <a:t>The </a:t>
            </a:r>
            <a:r>
              <a:rPr lang="en-US" dirty="0">
                <a:solidFill>
                  <a:schemeClr val="accent4">
                    <a:lumMod val="20000"/>
                    <a:lumOff val="80000"/>
                  </a:schemeClr>
                </a:solidFill>
                <a:effectLst>
                  <a:outerShdw blurRad="38100" dist="38100" dir="2700000" algn="tl">
                    <a:srgbClr val="000000">
                      <a:alpha val="43137"/>
                    </a:srgbClr>
                  </a:outerShdw>
                </a:effectLst>
                <a:latin typeface="GOOD BRUSH" pitchFamily="2" charset="0"/>
              </a:rPr>
              <a:t>Conclusion</a:t>
            </a:r>
            <a:endParaRPr lang="en-US" dirty="0">
              <a:solidFill>
                <a:schemeClr val="accent4">
                  <a:lumMod val="20000"/>
                  <a:lumOff val="80000"/>
                </a:schemeClr>
              </a:solidFill>
              <a:effectLst>
                <a:outerShdw blurRad="38100" dist="38100" dir="2700000" algn="tl">
                  <a:srgbClr val="000000">
                    <a:alpha val="43137"/>
                  </a:srgbClr>
                </a:outerShdw>
              </a:effectLst>
              <a:latin typeface="Oh Now!" pitchFamily="2" charset="0"/>
            </a:endParaRPr>
          </a:p>
        </p:txBody>
      </p:sp>
      <p:sp>
        <p:nvSpPr>
          <p:cNvPr id="3" name="Subtitle 2">
            <a:extLst>
              <a:ext uri="{FF2B5EF4-FFF2-40B4-BE49-F238E27FC236}">
                <a16:creationId xmlns:a16="http://schemas.microsoft.com/office/drawing/2014/main" id="{5E08C6AF-D753-444A-A66D-612DF47BA2E6}"/>
              </a:ext>
            </a:extLst>
          </p:cNvPr>
          <p:cNvSpPr>
            <a:spLocks noGrp="1"/>
          </p:cNvSpPr>
          <p:nvPr>
            <p:ph type="subTitle" idx="1"/>
          </p:nvPr>
        </p:nvSpPr>
        <p:spPr>
          <a:xfrm>
            <a:off x="1047135" y="1725565"/>
            <a:ext cx="10087897" cy="4513006"/>
          </a:xfrm>
        </p:spPr>
        <p:txBody>
          <a:bodyPr>
            <a:noAutofit/>
          </a:bodyPr>
          <a:lstStyle/>
          <a:p>
            <a:r>
              <a:rPr lang="en-US" sz="4400" dirty="0">
                <a:solidFill>
                  <a:schemeClr val="accent4">
                    <a:lumMod val="20000"/>
                    <a:lumOff val="80000"/>
                  </a:schemeClr>
                </a:solidFill>
                <a:effectLst>
                  <a:outerShdw blurRad="38100" dist="38100" dir="2700000" algn="tl">
                    <a:srgbClr val="000000">
                      <a:alpha val="43137"/>
                    </a:srgbClr>
                  </a:outerShdw>
                </a:effectLst>
              </a:rPr>
              <a:t>Some may object, but isn’t God in control?  Doesn’t sovereignty equate with God’s will being done?</a:t>
            </a:r>
          </a:p>
          <a:p>
            <a:endParaRPr lang="en-US" sz="400" dirty="0">
              <a:solidFill>
                <a:schemeClr val="accent4">
                  <a:lumMod val="20000"/>
                  <a:lumOff val="80000"/>
                </a:schemeClr>
              </a:solidFill>
              <a:effectLst>
                <a:outerShdw blurRad="38100" dist="38100" dir="2700000" algn="tl">
                  <a:srgbClr val="000000">
                    <a:alpha val="43137"/>
                  </a:srgbClr>
                </a:outerShdw>
              </a:effectLst>
            </a:endParaRPr>
          </a:p>
          <a:p>
            <a:r>
              <a:rPr lang="en-US" sz="4400" dirty="0">
                <a:solidFill>
                  <a:schemeClr val="accent4">
                    <a:lumMod val="20000"/>
                    <a:lumOff val="80000"/>
                  </a:schemeClr>
                </a:solidFill>
                <a:effectLst>
                  <a:outerShdw blurRad="38100" dist="38100" dir="2700000" algn="tl">
                    <a:srgbClr val="000000">
                      <a:alpha val="43137"/>
                    </a:srgbClr>
                  </a:outerShdw>
                </a:effectLst>
              </a:rPr>
              <a:t>Yes, but God has chosen not to override the free will of men to accomplish His will.</a:t>
            </a:r>
          </a:p>
          <a:p>
            <a:r>
              <a:rPr lang="en-US" sz="4400" b="1" dirty="0">
                <a:solidFill>
                  <a:schemeClr val="bg1"/>
                </a:solidFill>
                <a:effectLst>
                  <a:outerShdw blurRad="38100" dist="38100" dir="2700000" algn="tl">
                    <a:srgbClr val="000000">
                      <a:alpha val="43137"/>
                    </a:srgbClr>
                  </a:outerShdw>
                </a:effectLst>
              </a:rPr>
              <a:t>Remember Esther (4:13-17)</a:t>
            </a:r>
          </a:p>
        </p:txBody>
      </p:sp>
    </p:spTree>
    <p:extLst>
      <p:ext uri="{BB962C8B-B14F-4D97-AF65-F5344CB8AC3E}">
        <p14:creationId xmlns:p14="http://schemas.microsoft.com/office/powerpoint/2010/main" val="301113753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2708</Words>
  <Application>Microsoft Office PowerPoint</Application>
  <PresentationFormat>Widescreen</PresentationFormat>
  <Paragraphs>136</Paragraphs>
  <Slides>6</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vt:i4>
      </vt:variant>
    </vt:vector>
  </HeadingPairs>
  <TitlesOfParts>
    <vt:vector size="17" baseType="lpstr">
      <vt:lpstr>Arial</vt:lpstr>
      <vt:lpstr>Calibri</vt:lpstr>
      <vt:lpstr>Calibri Light</vt:lpstr>
      <vt:lpstr>Carter One</vt:lpstr>
      <vt:lpstr>Doulos SIL</vt:lpstr>
      <vt:lpstr>GOOD BRUSH</vt:lpstr>
      <vt:lpstr>Lato</vt:lpstr>
      <vt:lpstr>Merriweather</vt:lpstr>
      <vt:lpstr>Oh Now!</vt:lpstr>
      <vt:lpstr>Roboto</vt:lpstr>
      <vt:lpstr>Office Theme</vt:lpstr>
      <vt:lpstr>the        Sovereignty of God</vt:lpstr>
      <vt:lpstr>The  Error</vt:lpstr>
      <vt:lpstr>The  Five Tenets of Calvinism</vt:lpstr>
      <vt:lpstr>The  Refutation</vt:lpstr>
      <vt:lpstr>The  Consequences</vt:lpstr>
      <vt:lpstr> The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Sovereignty of God</dc:title>
  <dc:creator>Stan Cox</dc:creator>
  <cp:lastModifiedBy>Stan Cox</cp:lastModifiedBy>
  <cp:revision>1</cp:revision>
  <dcterms:created xsi:type="dcterms:W3CDTF">2020-12-04T03:55:04Z</dcterms:created>
  <dcterms:modified xsi:type="dcterms:W3CDTF">2020-12-06T19:44:10Z</dcterms:modified>
</cp:coreProperties>
</file>