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69E6"/>
    <a:srgbClr val="ADB1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3E4888-BEF6-4F4E-8BC8-A11D91874B2D}" v="31" dt="2024-07-12T23:12:48.4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973E4888-BEF6-4F4E-8BC8-A11D91874B2D}"/>
    <pc:docChg chg="undo custSel addSld delSld modSld modHandout">
      <pc:chgData name="Stan Cox" userId="9376f276357bfffd" providerId="LiveId" clId="{973E4888-BEF6-4F4E-8BC8-A11D91874B2D}" dt="2024-07-12T23:12:55.348" v="1095" actId="478"/>
      <pc:docMkLst>
        <pc:docMk/>
      </pc:docMkLst>
      <pc:sldChg chg="addSp delSp modSp mod modTransition">
        <pc:chgData name="Stan Cox" userId="9376f276357bfffd" providerId="LiveId" clId="{973E4888-BEF6-4F4E-8BC8-A11D91874B2D}" dt="2024-07-12T17:11:17.414" v="704" actId="1036"/>
        <pc:sldMkLst>
          <pc:docMk/>
          <pc:sldMk cId="3496881575" sldId="256"/>
        </pc:sldMkLst>
        <pc:spChg chg="mod">
          <ac:chgData name="Stan Cox" userId="9376f276357bfffd" providerId="LiveId" clId="{973E4888-BEF6-4F4E-8BC8-A11D91874B2D}" dt="2024-07-12T17:11:17.414" v="704" actId="1036"/>
          <ac:spMkLst>
            <pc:docMk/>
            <pc:sldMk cId="3496881575" sldId="256"/>
            <ac:spMk id="10" creationId="{AAD77D8F-66FB-C7CF-9157-8D1BDE1B55FD}"/>
          </ac:spMkLst>
        </pc:spChg>
        <pc:picChg chg="del">
          <ac:chgData name="Stan Cox" userId="9376f276357bfffd" providerId="LiveId" clId="{973E4888-BEF6-4F4E-8BC8-A11D91874B2D}" dt="2024-07-11T22:45:46.702" v="8" actId="478"/>
          <ac:picMkLst>
            <pc:docMk/>
            <pc:sldMk cId="3496881575" sldId="256"/>
            <ac:picMk id="9" creationId="{4D43A617-5375-71F0-360A-BAA0FD3142CB}"/>
          </ac:picMkLst>
        </pc:picChg>
        <pc:picChg chg="add del mod">
          <ac:chgData name="Stan Cox" userId="9376f276357bfffd" providerId="LiveId" clId="{973E4888-BEF6-4F4E-8BC8-A11D91874B2D}" dt="2024-07-11T22:48:51.327" v="12" actId="478"/>
          <ac:picMkLst>
            <pc:docMk/>
            <pc:sldMk cId="3496881575" sldId="256"/>
            <ac:picMk id="12" creationId="{6DE5C8D1-7082-2EBE-1795-D5880277AF15}"/>
          </ac:picMkLst>
        </pc:picChg>
        <pc:picChg chg="add mod ord">
          <ac:chgData name="Stan Cox" userId="9376f276357bfffd" providerId="LiveId" clId="{973E4888-BEF6-4F4E-8BC8-A11D91874B2D}" dt="2024-07-12T17:06:29.873" v="668" actId="14100"/>
          <ac:picMkLst>
            <pc:docMk/>
            <pc:sldMk cId="3496881575" sldId="256"/>
            <ac:picMk id="14" creationId="{5375CFE5-2077-AE52-F674-5E2746C7A7DA}"/>
          </ac:picMkLst>
        </pc:picChg>
      </pc:sldChg>
      <pc:sldChg chg="addSp delSp modSp add del mod modTransition">
        <pc:chgData name="Stan Cox" userId="9376f276357bfffd" providerId="LiveId" clId="{973E4888-BEF6-4F4E-8BC8-A11D91874B2D}" dt="2024-07-12T23:12:55.348" v="1095" actId="478"/>
        <pc:sldMkLst>
          <pc:docMk/>
          <pc:sldMk cId="360251980" sldId="257"/>
        </pc:sldMkLst>
        <pc:spChg chg="mod">
          <ac:chgData name="Stan Cox" userId="9376f276357bfffd" providerId="LiveId" clId="{973E4888-BEF6-4F4E-8BC8-A11D91874B2D}" dt="2024-07-12T16:30:42.358" v="103" actId="1076"/>
          <ac:spMkLst>
            <pc:docMk/>
            <pc:sldMk cId="360251980" sldId="257"/>
            <ac:spMk id="2" creationId="{B6D27A76-5872-49E1-D5C1-EDC36229FC68}"/>
          </ac:spMkLst>
        </pc:spChg>
        <pc:spChg chg="add del mod">
          <ac:chgData name="Stan Cox" userId="9376f276357bfffd" providerId="LiveId" clId="{973E4888-BEF6-4F4E-8BC8-A11D91874B2D}" dt="2024-07-12T23:12:55.348" v="1095" actId="478"/>
          <ac:spMkLst>
            <pc:docMk/>
            <pc:sldMk cId="360251980" sldId="257"/>
            <ac:spMk id="4" creationId="{5748E306-72B4-2FBD-B0FB-9A9D5A991515}"/>
          </ac:spMkLst>
        </pc:spChg>
        <pc:spChg chg="mod">
          <ac:chgData name="Stan Cox" userId="9376f276357bfffd" providerId="LiveId" clId="{973E4888-BEF6-4F4E-8BC8-A11D91874B2D}" dt="2024-07-12T17:09:02.960" v="681" actId="207"/>
          <ac:spMkLst>
            <pc:docMk/>
            <pc:sldMk cId="360251980" sldId="257"/>
            <ac:spMk id="13" creationId="{525B6B03-C837-7801-AB10-63A0475757E3}"/>
          </ac:spMkLst>
        </pc:spChg>
        <pc:spChg chg="add del mod">
          <ac:chgData name="Stan Cox" userId="9376f276357bfffd" providerId="LiveId" clId="{973E4888-BEF6-4F4E-8BC8-A11D91874B2D}" dt="2024-07-11T22:45:08.106" v="1" actId="931"/>
          <ac:spMkLst>
            <pc:docMk/>
            <pc:sldMk cId="360251980" sldId="257"/>
            <ac:spMk id="15" creationId="{679C0229-DA59-556D-1B5E-F7F9CBE7336C}"/>
          </ac:spMkLst>
        </pc:spChg>
        <pc:picChg chg="del">
          <ac:chgData name="Stan Cox" userId="9376f276357bfffd" providerId="LiveId" clId="{973E4888-BEF6-4F4E-8BC8-A11D91874B2D}" dt="2024-07-11T22:44:58.324" v="0" actId="478"/>
          <ac:picMkLst>
            <pc:docMk/>
            <pc:sldMk cId="360251980" sldId="257"/>
            <ac:picMk id="12" creationId="{14768EF3-2B62-B7D0-3EBB-0051AFFA65F0}"/>
          </ac:picMkLst>
        </pc:picChg>
        <pc:picChg chg="add del mod ord">
          <ac:chgData name="Stan Cox" userId="9376f276357bfffd" providerId="LiveId" clId="{973E4888-BEF6-4F4E-8BC8-A11D91874B2D}" dt="2024-07-12T23:12:55.348" v="1095" actId="478"/>
          <ac:picMkLst>
            <pc:docMk/>
            <pc:sldMk cId="360251980" sldId="257"/>
            <ac:picMk id="17" creationId="{80ED0FDF-3CC0-9E4C-350A-3A14AED7366C}"/>
          </ac:picMkLst>
        </pc:picChg>
      </pc:sldChg>
      <pc:sldChg chg="addSp delSp modSp add mod modTransition">
        <pc:chgData name="Stan Cox" userId="9376f276357bfffd" providerId="LiveId" clId="{973E4888-BEF6-4F4E-8BC8-A11D91874B2D}" dt="2024-07-12T23:12:54.442" v="1094" actId="478"/>
        <pc:sldMkLst>
          <pc:docMk/>
          <pc:sldMk cId="587541236" sldId="258"/>
        </pc:sldMkLst>
        <pc:spChg chg="add del mod">
          <ac:chgData name="Stan Cox" userId="9376f276357bfffd" providerId="LiveId" clId="{973E4888-BEF6-4F4E-8BC8-A11D91874B2D}" dt="2024-07-12T23:12:54.442" v="1094" actId="478"/>
          <ac:spMkLst>
            <pc:docMk/>
            <pc:sldMk cId="587541236" sldId="258"/>
            <ac:spMk id="4" creationId="{8E992778-F423-59DE-5BC8-4D197F7F1E56}"/>
          </ac:spMkLst>
        </pc:spChg>
        <pc:spChg chg="mod">
          <ac:chgData name="Stan Cox" userId="9376f276357bfffd" providerId="LiveId" clId="{973E4888-BEF6-4F4E-8BC8-A11D91874B2D}" dt="2024-07-12T17:26:33.453" v="738" actId="20577"/>
          <ac:spMkLst>
            <pc:docMk/>
            <pc:sldMk cId="587541236" sldId="258"/>
            <ac:spMk id="13" creationId="{525B6B03-C837-7801-AB10-63A0475757E3}"/>
          </ac:spMkLst>
        </pc:spChg>
        <pc:picChg chg="add del">
          <ac:chgData name="Stan Cox" userId="9376f276357bfffd" providerId="LiveId" clId="{973E4888-BEF6-4F4E-8BC8-A11D91874B2D}" dt="2024-07-12T23:12:54.442" v="1094" actId="478"/>
          <ac:picMkLst>
            <pc:docMk/>
            <pc:sldMk cId="587541236" sldId="258"/>
            <ac:picMk id="17" creationId="{80ED0FDF-3CC0-9E4C-350A-3A14AED7366C}"/>
          </ac:picMkLst>
        </pc:picChg>
      </pc:sldChg>
      <pc:sldChg chg="add del">
        <pc:chgData name="Stan Cox" userId="9376f276357bfffd" providerId="LiveId" clId="{973E4888-BEF6-4F4E-8BC8-A11D91874B2D}" dt="2024-07-12T16:32:17.665" v="173"/>
        <pc:sldMkLst>
          <pc:docMk/>
          <pc:sldMk cId="2797706697" sldId="258"/>
        </pc:sldMkLst>
      </pc:sldChg>
      <pc:sldChg chg="add del">
        <pc:chgData name="Stan Cox" userId="9376f276357bfffd" providerId="LiveId" clId="{973E4888-BEF6-4F4E-8BC8-A11D91874B2D}" dt="2024-07-12T16:33:31.343" v="242"/>
        <pc:sldMkLst>
          <pc:docMk/>
          <pc:sldMk cId="1211382178" sldId="259"/>
        </pc:sldMkLst>
      </pc:sldChg>
      <pc:sldChg chg="addSp delSp modSp add mod modTransition">
        <pc:chgData name="Stan Cox" userId="9376f276357bfffd" providerId="LiveId" clId="{973E4888-BEF6-4F4E-8BC8-A11D91874B2D}" dt="2024-07-12T23:12:52.223" v="1093" actId="478"/>
        <pc:sldMkLst>
          <pc:docMk/>
          <pc:sldMk cId="1223657694" sldId="259"/>
        </pc:sldMkLst>
        <pc:spChg chg="add del mod">
          <ac:chgData name="Stan Cox" userId="9376f276357bfffd" providerId="LiveId" clId="{973E4888-BEF6-4F4E-8BC8-A11D91874B2D}" dt="2024-07-12T23:12:52.223" v="1093" actId="478"/>
          <ac:spMkLst>
            <pc:docMk/>
            <pc:sldMk cId="1223657694" sldId="259"/>
            <ac:spMk id="4" creationId="{6E0301EC-9401-A28E-645E-545827268200}"/>
          </ac:spMkLst>
        </pc:spChg>
        <pc:spChg chg="mod">
          <ac:chgData name="Stan Cox" userId="9376f276357bfffd" providerId="LiveId" clId="{973E4888-BEF6-4F4E-8BC8-A11D91874B2D}" dt="2024-07-12T21:50:15.200" v="790" actId="20577"/>
          <ac:spMkLst>
            <pc:docMk/>
            <pc:sldMk cId="1223657694" sldId="259"/>
            <ac:spMk id="13" creationId="{525B6B03-C837-7801-AB10-63A0475757E3}"/>
          </ac:spMkLst>
        </pc:spChg>
        <pc:picChg chg="add del">
          <ac:chgData name="Stan Cox" userId="9376f276357bfffd" providerId="LiveId" clId="{973E4888-BEF6-4F4E-8BC8-A11D91874B2D}" dt="2024-07-12T23:12:52.223" v="1093" actId="478"/>
          <ac:picMkLst>
            <pc:docMk/>
            <pc:sldMk cId="1223657694" sldId="259"/>
            <ac:picMk id="17" creationId="{80ED0FDF-3CC0-9E4C-350A-3A14AED7366C}"/>
          </ac:picMkLst>
        </pc:picChg>
      </pc:sldChg>
      <pc:sldChg chg="addSp delSp modSp add mod modTransition">
        <pc:chgData name="Stan Cox" userId="9376f276357bfffd" providerId="LiveId" clId="{973E4888-BEF6-4F4E-8BC8-A11D91874B2D}" dt="2024-07-12T23:12:50.864" v="1092" actId="478"/>
        <pc:sldMkLst>
          <pc:docMk/>
          <pc:sldMk cId="2178249715" sldId="260"/>
        </pc:sldMkLst>
        <pc:spChg chg="add del mod">
          <ac:chgData name="Stan Cox" userId="9376f276357bfffd" providerId="LiveId" clId="{973E4888-BEF6-4F4E-8BC8-A11D91874B2D}" dt="2024-07-12T23:12:50.864" v="1092" actId="478"/>
          <ac:spMkLst>
            <pc:docMk/>
            <pc:sldMk cId="2178249715" sldId="260"/>
            <ac:spMk id="4" creationId="{5262056A-3178-70B0-0FE1-4602C986CE8E}"/>
          </ac:spMkLst>
        </pc:spChg>
        <pc:spChg chg="mod">
          <ac:chgData name="Stan Cox" userId="9376f276357bfffd" providerId="LiveId" clId="{973E4888-BEF6-4F4E-8BC8-A11D91874B2D}" dt="2024-07-12T22:29:37.264" v="823" actId="20577"/>
          <ac:spMkLst>
            <pc:docMk/>
            <pc:sldMk cId="2178249715" sldId="260"/>
            <ac:spMk id="13" creationId="{525B6B03-C837-7801-AB10-63A0475757E3}"/>
          </ac:spMkLst>
        </pc:spChg>
        <pc:picChg chg="add del">
          <ac:chgData name="Stan Cox" userId="9376f276357bfffd" providerId="LiveId" clId="{973E4888-BEF6-4F4E-8BC8-A11D91874B2D}" dt="2024-07-12T23:12:50.864" v="1092" actId="478"/>
          <ac:picMkLst>
            <pc:docMk/>
            <pc:sldMk cId="2178249715" sldId="260"/>
            <ac:picMk id="17" creationId="{80ED0FDF-3CC0-9E4C-350A-3A14AED7366C}"/>
          </ac:picMkLst>
        </pc:picChg>
      </pc:sldChg>
      <pc:sldChg chg="addSp delSp modSp add mod modTransition">
        <pc:chgData name="Stan Cox" userId="9376f276357bfffd" providerId="LiveId" clId="{973E4888-BEF6-4F4E-8BC8-A11D91874B2D}" dt="2024-07-12T23:12:49.926" v="1091" actId="478"/>
        <pc:sldMkLst>
          <pc:docMk/>
          <pc:sldMk cId="3717745106" sldId="261"/>
        </pc:sldMkLst>
        <pc:spChg chg="add del mod">
          <ac:chgData name="Stan Cox" userId="9376f276357bfffd" providerId="LiveId" clId="{973E4888-BEF6-4F4E-8BC8-A11D91874B2D}" dt="2024-07-12T23:12:49.926" v="1091" actId="478"/>
          <ac:spMkLst>
            <pc:docMk/>
            <pc:sldMk cId="3717745106" sldId="261"/>
            <ac:spMk id="4" creationId="{6B6FD3CB-96EF-0E24-37E8-375954B8389C}"/>
          </ac:spMkLst>
        </pc:spChg>
        <pc:spChg chg="add del mod">
          <ac:chgData name="Stan Cox" userId="9376f276357bfffd" providerId="LiveId" clId="{973E4888-BEF6-4F4E-8BC8-A11D91874B2D}" dt="2024-07-12T23:11:40.147" v="1085" actId="478"/>
          <ac:spMkLst>
            <pc:docMk/>
            <pc:sldMk cId="3717745106" sldId="261"/>
            <ac:spMk id="13" creationId="{525B6B03-C837-7801-AB10-63A0475757E3}"/>
          </ac:spMkLst>
        </pc:spChg>
        <pc:picChg chg="add del">
          <ac:chgData name="Stan Cox" userId="9376f276357bfffd" providerId="LiveId" clId="{973E4888-BEF6-4F4E-8BC8-A11D91874B2D}" dt="2024-07-12T23:12:49.926" v="1091" actId="478"/>
          <ac:picMkLst>
            <pc:docMk/>
            <pc:sldMk cId="3717745106" sldId="261"/>
            <ac:picMk id="17" creationId="{80ED0FDF-3CC0-9E4C-350A-3A14AED7366C}"/>
          </ac:picMkLst>
        </pc:picChg>
      </pc:sldChg>
      <pc:sldChg chg="add del">
        <pc:chgData name="Stan Cox" userId="9376f276357bfffd" providerId="LiveId" clId="{973E4888-BEF6-4F4E-8BC8-A11D91874B2D}" dt="2024-07-12T16:38:58.606" v="433"/>
        <pc:sldMkLst>
          <pc:docMk/>
          <pc:sldMk cId="4206780157" sldId="261"/>
        </pc:sldMkLst>
      </pc:sldChg>
      <pc:sldChg chg="addSp delSp modSp add mod modTransition">
        <pc:chgData name="Stan Cox" userId="9376f276357bfffd" providerId="LiveId" clId="{973E4888-BEF6-4F4E-8BC8-A11D91874B2D}" dt="2024-07-12T23:12:48.489" v="1090"/>
        <pc:sldMkLst>
          <pc:docMk/>
          <pc:sldMk cId="4079571013" sldId="262"/>
        </pc:sldMkLst>
        <pc:spChg chg="mod">
          <ac:chgData name="Stan Cox" userId="9376f276357bfffd" providerId="LiveId" clId="{973E4888-BEF6-4F4E-8BC8-A11D91874B2D}" dt="2024-07-12T22:51:30.617" v="930" actId="20577"/>
          <ac:spMkLst>
            <pc:docMk/>
            <pc:sldMk cId="4079571013" sldId="262"/>
            <ac:spMk id="2" creationId="{B6D27A76-5872-49E1-D5C1-EDC36229FC68}"/>
          </ac:spMkLst>
        </pc:spChg>
        <pc:spChg chg="add del mod">
          <ac:chgData name="Stan Cox" userId="9376f276357bfffd" providerId="LiveId" clId="{973E4888-BEF6-4F4E-8BC8-A11D91874B2D}" dt="2024-07-12T23:12:48.489" v="1090"/>
          <ac:spMkLst>
            <pc:docMk/>
            <pc:sldMk cId="4079571013" sldId="262"/>
            <ac:spMk id="4" creationId="{F456B998-9AE6-ECC5-86E2-1FF133A11514}"/>
          </ac:spMkLst>
        </pc:spChg>
        <pc:spChg chg="mod">
          <ac:chgData name="Stan Cox" userId="9376f276357bfffd" providerId="LiveId" clId="{973E4888-BEF6-4F4E-8BC8-A11D91874B2D}" dt="2024-07-12T22:51:24.158" v="920" actId="20577"/>
          <ac:spMkLst>
            <pc:docMk/>
            <pc:sldMk cId="4079571013" sldId="262"/>
            <ac:spMk id="13" creationId="{525B6B03-C837-7801-AB10-63A0475757E3}"/>
          </ac:spMkLst>
        </pc:spChg>
        <pc:picChg chg="add del">
          <ac:chgData name="Stan Cox" userId="9376f276357bfffd" providerId="LiveId" clId="{973E4888-BEF6-4F4E-8BC8-A11D91874B2D}" dt="2024-07-12T23:12:48.489" v="1090"/>
          <ac:picMkLst>
            <pc:docMk/>
            <pc:sldMk cId="4079571013" sldId="262"/>
            <ac:picMk id="17" creationId="{80ED0FDF-3CC0-9E4C-350A-3A14AED7366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A25AF2-F799-DE39-2372-15D59E2790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619500" cy="838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r>
              <a:rPr lang="en-US" sz="1800" dirty="0"/>
              <a:t>The</a:t>
            </a:r>
            <a:r>
              <a:rPr lang="en-US" sz="1400" dirty="0"/>
              <a:t> </a:t>
            </a:r>
            <a:r>
              <a:rPr lang="en-US" sz="2000" b="1" dirty="0">
                <a:latin typeface="Harrington" panose="04040505050A02020702" pitchFamily="82" charset="0"/>
              </a:rPr>
              <a:t>Transfiguration</a:t>
            </a:r>
            <a:r>
              <a:rPr lang="en-US" sz="1400" dirty="0"/>
              <a:t> </a:t>
            </a:r>
            <a:r>
              <a:rPr lang="en-US" sz="1800" dirty="0"/>
              <a:t>of Jesus</a:t>
            </a:r>
            <a:endParaRPr lang="en-US" sz="1400" dirty="0"/>
          </a:p>
          <a:p>
            <a:r>
              <a:rPr lang="en-US" sz="1400" dirty="0"/>
              <a:t>(Luke 9:28-36)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23DAE0-73AC-E5F7-5A74-69326A409E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r>
              <a:rPr lang="en-US" dirty="0"/>
              <a:t>July 14, 2022 @ 11am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836A0E-26E9-2ADD-9F81-012136F35A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90F567-7EEA-B59B-0505-7FCAA1D8D0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r>
              <a:rPr lang="en-US" dirty="0"/>
              <a:t>  soundteaching.org   </a:t>
            </a:r>
            <a:fld id="{4F43DEEC-2749-49D1-B80F-1C3EFC1216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401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646D1-0F0D-35F0-1A15-301072072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649533-4939-A055-E453-8FF5A4056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9BA91-F7D7-60F6-2E3B-350542B51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FC1F9-AB97-4785-A2EC-2C255C5FCD2C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A380D-4A2D-6785-2E52-F51E19E99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5F726-3B3D-982E-FAEB-D8C7D48CA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A6B45-3D9B-4667-A897-26BE6657A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1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127C1-05BF-258D-EF19-53AF192C9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A9AEC2-757F-AE50-4F15-F0DB87CDF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7BB0F-670E-CE76-D4F5-6C2B06870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FC1F9-AB97-4785-A2EC-2C255C5FCD2C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8C419-B552-1B63-B247-1E12D9A9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769EF-5E62-E6A8-7FF0-DBF573104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A6B45-3D9B-4667-A897-26BE6657A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85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F9047E-9352-7484-BBDC-E51C40B2FA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8ED3C3-9B30-388A-9EAB-655EE34FA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4093F-7F81-74EC-8557-9787A3BD1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FC1F9-AB97-4785-A2EC-2C255C5FCD2C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303C6-3146-5820-4F92-E145DD3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89265-FB9F-BE1A-960E-EA036AEE0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A6B45-3D9B-4667-A897-26BE6657A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5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6FF0-1C80-A951-CD4A-F13F9B16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C11F4-34B5-E2E0-52A7-ED7D98D18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91F9C-8A90-29B7-66B0-22F41CF1D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FC1F9-AB97-4785-A2EC-2C255C5FCD2C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E54ED-8183-4334-1B50-61B539918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EDA8E-67E9-E686-6ECF-7C9DC109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A6B45-3D9B-4667-A897-26BE6657A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7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1049E-BBB3-CDE9-AB3D-20EFA4575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B9EC4-02A0-74BF-4908-FDD8C5C30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5549B-2533-8B62-1375-80560D867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FC1F9-AB97-4785-A2EC-2C255C5FCD2C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CE90D-7813-C75C-D5BB-88E75D511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F9AC8-98F1-A6C1-877C-71B1ABFAA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A6B45-3D9B-4667-A897-26BE6657A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5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3BEC0-3A93-B05D-EDB7-1FC60D971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747EA-5D01-7381-F5CF-ECD6AFA8E7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C0F6B-3A6A-2174-BE34-F403102C7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A8C515-0118-9FB4-E5AA-01ED07EEF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FC1F9-AB97-4785-A2EC-2C255C5FCD2C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E10131-40FE-4C2E-B7C9-EC1B435C5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73BAC5-D012-B661-74C9-5C4452DA5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A6B45-3D9B-4667-A897-26BE6657A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2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C40E6-5247-200C-0FF8-276C44924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9EA45-9B97-D9BC-2F7B-4963C64F5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CD586-00C4-E3F4-3C77-E7210B046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62914C-E7C3-F0BD-85BC-3900CBAA9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84A387-0291-8F7E-D980-6189DDCBCB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0B96D4-1A1D-90F9-6738-25EFF8C12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FC1F9-AB97-4785-A2EC-2C255C5FCD2C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6F17E6-3CA6-DE15-375A-62A55CEA2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4BAEE0-8A6C-A045-946F-7292EFA43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A6B45-3D9B-4667-A897-26BE6657A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19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272F7-0BF6-252D-7EB2-36D7BB747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866BA3-AA00-F126-678D-CD638E98F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FC1F9-AB97-4785-A2EC-2C255C5FCD2C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D6207B-7BD5-A04B-9052-8E1D08531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83E126-0877-8386-B2CA-01302B843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A6B45-3D9B-4667-A897-26BE6657A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88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BF229F-34B4-1E9C-016B-A95687DE1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FC1F9-AB97-4785-A2EC-2C255C5FCD2C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D249FE-D833-A5D5-A051-45982D29C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91FEB-F16C-5635-9243-D5769EA50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A6B45-3D9B-4667-A897-26BE6657A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34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18B4C-5090-0A04-F7E5-7B1815E1B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C782B-2740-3E1C-9B07-18B69C976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C7737-9756-2D19-BCE3-08BA66A59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8DAE3-7FB9-498B-16D6-BD2D1A21A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FC1F9-AB97-4785-A2EC-2C255C5FCD2C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FEEB8F-3322-060E-98F3-1F3291F4B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E67DC3-8158-283D-5F9C-F22361C41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A6B45-3D9B-4667-A897-26BE6657A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84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5C47D-316C-5D6A-6C80-F712043BF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D5F80A-58F4-FE97-D7C7-6FD684EDB7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78728-26DF-AEF5-6ABF-F5B0B6629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870DA-CA05-74AD-67E6-C036BA4FF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FC1F9-AB97-4785-A2EC-2C255C5FCD2C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D87C19-6375-04F6-4214-F6F9C75B6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08352-BB10-130C-BC51-6E68497CF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A6B45-3D9B-4667-A897-26BE6657A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40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8D09B6-D13F-E3E3-8B73-F510E4751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B4E9B-E82C-2A2B-1763-F19467CC4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8CE44-6C26-D33D-298A-F2C1D7C39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DFC1F9-AB97-4785-A2EC-2C255C5FCD2C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5AFD9-00E9-4855-5945-21485A056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D1B49-6503-8A8F-D275-E6F367410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2A6B45-3D9B-4667-A897-26BE6657A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2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tained glass window with a religious figure&#10;&#10;Description automatically generated">
            <a:extLst>
              <a:ext uri="{FF2B5EF4-FFF2-40B4-BE49-F238E27FC236}">
                <a16:creationId xmlns:a16="http://schemas.microsoft.com/office/drawing/2014/main" id="{5375CFE5-2077-AE52-F674-5E2746C7A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1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D77D8F-66FB-C7CF-9157-8D1BDE1B55FD}"/>
              </a:ext>
            </a:extLst>
          </p:cNvPr>
          <p:cNvSpPr txBox="1"/>
          <p:nvPr/>
        </p:nvSpPr>
        <p:spPr>
          <a:xfrm>
            <a:off x="30480" y="40640"/>
            <a:ext cx="2464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Luke 9:28-36</a:t>
            </a:r>
          </a:p>
        </p:txBody>
      </p:sp>
    </p:spTree>
    <p:extLst>
      <p:ext uri="{BB962C8B-B14F-4D97-AF65-F5344CB8AC3E}">
        <p14:creationId xmlns:p14="http://schemas.microsoft.com/office/powerpoint/2010/main" val="3496881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A stained glass window with a religious figure&#10;&#10;Description automatically generated">
            <a:extLst>
              <a:ext uri="{FF2B5EF4-FFF2-40B4-BE49-F238E27FC236}">
                <a16:creationId xmlns:a16="http://schemas.microsoft.com/office/drawing/2014/main" id="{80ED0FDF-3CC0-9E4C-350A-3A14AED736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D27A76-5872-49E1-D5C1-EDC36229F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" y="0"/>
            <a:ext cx="7061200" cy="1067435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ADB199"/>
                </a:solidFill>
                <a:latin typeface="Harrington" panose="04040505050A02020702" pitchFamily="82" charset="0"/>
              </a:rPr>
              <a:t>What Our Text Shows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5B6B03-C837-7801-AB10-63A0475757E3}"/>
              </a:ext>
            </a:extLst>
          </p:cNvPr>
          <p:cNvSpPr txBox="1"/>
          <p:nvPr/>
        </p:nvSpPr>
        <p:spPr>
          <a:xfrm>
            <a:off x="213360" y="2254557"/>
            <a:ext cx="7061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85000"/>
                  </a:schemeClr>
                </a:solidFill>
              </a:rPr>
              <a:t>Jesus’ Practice of Praying          to God His Father </a:t>
            </a:r>
            <a:r>
              <a:rPr lang="en-US" sz="4000" b="1" dirty="0">
                <a:solidFill>
                  <a:srgbClr val="D269E6"/>
                </a:solidFill>
              </a:rPr>
              <a:t>(28)</a:t>
            </a:r>
          </a:p>
          <a:p>
            <a:pPr algn="ctr"/>
            <a:endParaRPr lang="en-US" sz="2000" b="1" dirty="0">
              <a:solidFill>
                <a:schemeClr val="bg2"/>
              </a:solidFill>
            </a:endParaRPr>
          </a:p>
          <a:p>
            <a:pPr algn="ctr"/>
            <a:r>
              <a:rPr lang="en-US" sz="3600" i="1" dirty="0">
                <a:solidFill>
                  <a:schemeClr val="bg1">
                    <a:lumMod val="85000"/>
                  </a:schemeClr>
                </a:solidFill>
              </a:rPr>
              <a:t>Mark 1:35</a:t>
            </a:r>
          </a:p>
          <a:p>
            <a:pPr algn="ctr"/>
            <a:r>
              <a:rPr lang="en-US" sz="3600" i="1" dirty="0">
                <a:solidFill>
                  <a:schemeClr val="bg1">
                    <a:lumMod val="85000"/>
                  </a:schemeClr>
                </a:solidFill>
              </a:rPr>
              <a:t>Luke 6:12-13</a:t>
            </a:r>
          </a:p>
          <a:p>
            <a:pPr algn="ctr"/>
            <a:r>
              <a:rPr lang="en-US" sz="3600" i="1" dirty="0">
                <a:solidFill>
                  <a:schemeClr val="bg1">
                    <a:lumMod val="85000"/>
                  </a:schemeClr>
                </a:solidFill>
              </a:rPr>
              <a:t>John 17:4-5</a:t>
            </a:r>
          </a:p>
        </p:txBody>
      </p:sp>
    </p:spTree>
    <p:extLst>
      <p:ext uri="{BB962C8B-B14F-4D97-AF65-F5344CB8AC3E}">
        <p14:creationId xmlns:p14="http://schemas.microsoft.com/office/powerpoint/2010/main" val="360251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A stained glass window with a religious figure&#10;&#10;Description automatically generated">
            <a:extLst>
              <a:ext uri="{FF2B5EF4-FFF2-40B4-BE49-F238E27FC236}">
                <a16:creationId xmlns:a16="http://schemas.microsoft.com/office/drawing/2014/main" id="{80ED0FDF-3CC0-9E4C-350A-3A14AED736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D27A76-5872-49E1-D5C1-EDC36229F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" y="0"/>
            <a:ext cx="7061200" cy="1067435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ADB199"/>
                </a:solidFill>
                <a:latin typeface="Harrington" panose="04040505050A02020702" pitchFamily="82" charset="0"/>
              </a:rPr>
              <a:t>What Our Text Shows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5B6B03-C837-7801-AB10-63A0475757E3}"/>
              </a:ext>
            </a:extLst>
          </p:cNvPr>
          <p:cNvSpPr txBox="1"/>
          <p:nvPr/>
        </p:nvSpPr>
        <p:spPr>
          <a:xfrm>
            <a:off x="213360" y="2254557"/>
            <a:ext cx="7061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Moses and Elijah                Appeared in Glory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269E6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(30)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Hebrews 11:24-27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James 5:16-18</a:t>
            </a:r>
          </a:p>
        </p:txBody>
      </p:sp>
    </p:spTree>
    <p:extLst>
      <p:ext uri="{BB962C8B-B14F-4D97-AF65-F5344CB8AC3E}">
        <p14:creationId xmlns:p14="http://schemas.microsoft.com/office/powerpoint/2010/main" val="587541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A stained glass window with a religious figure&#10;&#10;Description automatically generated">
            <a:extLst>
              <a:ext uri="{FF2B5EF4-FFF2-40B4-BE49-F238E27FC236}">
                <a16:creationId xmlns:a16="http://schemas.microsoft.com/office/drawing/2014/main" id="{80ED0FDF-3CC0-9E4C-350A-3A14AED736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D27A76-5872-49E1-D5C1-EDC36229F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" y="0"/>
            <a:ext cx="7061200" cy="1067435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ADB199"/>
                </a:solidFill>
                <a:latin typeface="Harrington" panose="04040505050A02020702" pitchFamily="82" charset="0"/>
              </a:rPr>
              <a:t>What Our Text Shows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5B6B03-C837-7801-AB10-63A0475757E3}"/>
              </a:ext>
            </a:extLst>
          </p:cNvPr>
          <p:cNvSpPr txBox="1"/>
          <p:nvPr/>
        </p:nvSpPr>
        <p:spPr>
          <a:xfrm>
            <a:off x="213360" y="2254557"/>
            <a:ext cx="70612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</a:t>
            </a:r>
            <a:r>
              <a:rPr lang="en-US" sz="4000" b="1" dirty="0">
                <a:solidFill>
                  <a:schemeClr val="bg1">
                    <a:lumMod val="85000"/>
                  </a:schemeClr>
                </a:solidFill>
                <a:latin typeface="Aptos" panose="02110004020202020204"/>
              </a:rPr>
              <a:t>Conversation: </a:t>
            </a:r>
            <a:br>
              <a:rPr lang="en-US" sz="4000" b="1" dirty="0">
                <a:solidFill>
                  <a:srgbClr val="E8E8E8"/>
                </a:solidFill>
                <a:latin typeface="Aptos" panose="02110004020202020204"/>
              </a:rPr>
            </a:b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ptos" panose="02110004020202020204"/>
              </a:rPr>
              <a:t>“His decease which He was about to accomplish in Jerusalem”</a:t>
            </a:r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ptos" panose="02110004020202020204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269E6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(31)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Ephesians 1:3-4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Hebrews 10:8-13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dirty="0">
                <a:solidFill>
                  <a:schemeClr val="bg1">
                    <a:lumMod val="85000"/>
                  </a:schemeClr>
                </a:solidFill>
                <a:latin typeface="Aptos" panose="02110004020202020204"/>
              </a:rPr>
              <a:t>Luke 18:31-33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657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A stained glass window with a religious figure&#10;&#10;Description automatically generated">
            <a:extLst>
              <a:ext uri="{FF2B5EF4-FFF2-40B4-BE49-F238E27FC236}">
                <a16:creationId xmlns:a16="http://schemas.microsoft.com/office/drawing/2014/main" id="{80ED0FDF-3CC0-9E4C-350A-3A14AED736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D27A76-5872-49E1-D5C1-EDC36229F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" y="0"/>
            <a:ext cx="7061200" cy="1067435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ADB199"/>
                </a:solidFill>
                <a:latin typeface="Harrington" panose="04040505050A02020702" pitchFamily="82" charset="0"/>
              </a:rPr>
              <a:t>What Our Text Shows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5B6B03-C837-7801-AB10-63A0475757E3}"/>
              </a:ext>
            </a:extLst>
          </p:cNvPr>
          <p:cNvSpPr txBox="1"/>
          <p:nvPr/>
        </p:nvSpPr>
        <p:spPr>
          <a:xfrm>
            <a:off x="213360" y="2254557"/>
            <a:ext cx="7061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Peter’s Misguided Attempt to Equate the Three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269E6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(33)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James 5:16-18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Hebrews 3:1-6</a:t>
            </a:r>
          </a:p>
        </p:txBody>
      </p:sp>
    </p:spTree>
    <p:extLst>
      <p:ext uri="{BB962C8B-B14F-4D97-AF65-F5344CB8AC3E}">
        <p14:creationId xmlns:p14="http://schemas.microsoft.com/office/powerpoint/2010/main" val="2178249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A stained glass window with a religious figure&#10;&#10;Description automatically generated">
            <a:extLst>
              <a:ext uri="{FF2B5EF4-FFF2-40B4-BE49-F238E27FC236}">
                <a16:creationId xmlns:a16="http://schemas.microsoft.com/office/drawing/2014/main" id="{80ED0FDF-3CC0-9E4C-350A-3A14AED736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D27A76-5872-49E1-D5C1-EDC36229F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" y="0"/>
            <a:ext cx="7061200" cy="1067435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ADB199"/>
                </a:solidFill>
                <a:latin typeface="Harrington" panose="04040505050A02020702" pitchFamily="82" charset="0"/>
              </a:rPr>
              <a:t>What Our Text Shows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5B6B03-C837-7801-AB10-63A0475757E3}"/>
              </a:ext>
            </a:extLst>
          </p:cNvPr>
          <p:cNvSpPr txBox="1"/>
          <p:nvPr/>
        </p:nvSpPr>
        <p:spPr>
          <a:xfrm>
            <a:off x="213360" y="2254557"/>
            <a:ext cx="7061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Father’s Testimony    About His Son!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269E6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(34-35)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Luke 3:21-22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Hebrews 1:1-2</a:t>
            </a:r>
          </a:p>
        </p:txBody>
      </p:sp>
    </p:spTree>
    <p:extLst>
      <p:ext uri="{BB962C8B-B14F-4D97-AF65-F5344CB8AC3E}">
        <p14:creationId xmlns:p14="http://schemas.microsoft.com/office/powerpoint/2010/main" val="37177451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A stained glass window with a religious figure&#10;&#10;Description automatically generated">
            <a:extLst>
              <a:ext uri="{FF2B5EF4-FFF2-40B4-BE49-F238E27FC236}">
                <a16:creationId xmlns:a16="http://schemas.microsoft.com/office/drawing/2014/main" id="{80ED0FDF-3CC0-9E4C-350A-3A14AED736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D27A76-5872-49E1-D5C1-EDC36229F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" y="0"/>
            <a:ext cx="7061200" cy="1067435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ADB199"/>
                </a:solidFill>
                <a:latin typeface="Harrington" panose="04040505050A02020702" pitchFamily="82" charset="0"/>
              </a:rPr>
              <a:t>Conclusion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5B6B03-C837-7801-AB10-63A0475757E3}"/>
              </a:ext>
            </a:extLst>
          </p:cNvPr>
          <p:cNvSpPr txBox="1"/>
          <p:nvPr/>
        </p:nvSpPr>
        <p:spPr>
          <a:xfrm>
            <a:off x="213360" y="2254557"/>
            <a:ext cx="70612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Why Did Jesus                  Command Silence?                  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269E6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(38, cf. Matthew 17:9)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dirty="0">
                <a:solidFill>
                  <a:schemeClr val="bg1">
                    <a:lumMod val="85000"/>
                  </a:schemeClr>
                </a:solidFill>
                <a:latin typeface="Aptos" panose="02110004020202020204"/>
              </a:rPr>
              <a:t>Mark 9:10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Acts 2:32-36</a:t>
            </a:r>
          </a:p>
        </p:txBody>
      </p:sp>
    </p:spTree>
    <p:extLst>
      <p:ext uri="{BB962C8B-B14F-4D97-AF65-F5344CB8AC3E}">
        <p14:creationId xmlns:p14="http://schemas.microsoft.com/office/powerpoint/2010/main" val="4079571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Cha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125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Harrington</vt:lpstr>
      <vt:lpstr>Office Theme</vt:lpstr>
      <vt:lpstr>PowerPoint Presentation</vt:lpstr>
      <vt:lpstr>What Our Text Shows</vt:lpstr>
      <vt:lpstr>What Our Text Shows</vt:lpstr>
      <vt:lpstr>What Our Text Shows</vt:lpstr>
      <vt:lpstr>What Our Text Shows</vt:lpstr>
      <vt:lpstr>What Our Text Shows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cp:lastPrinted>2024-07-12T23:12:44Z</cp:lastPrinted>
  <dcterms:created xsi:type="dcterms:W3CDTF">2024-07-11T20:42:59Z</dcterms:created>
  <dcterms:modified xsi:type="dcterms:W3CDTF">2024-07-12T23:12:57Z</dcterms:modified>
</cp:coreProperties>
</file>