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9" r:id="rId4"/>
    <p:sldId id="261"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68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A65066-9978-4733-81A4-5DD1E3429B38}" v="18" dt="2024-02-10T20:52:00.8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p:restoredLeft sz="14995" autoAdjust="0"/>
    <p:restoredTop sz="50458" autoAdjust="0"/>
  </p:normalViewPr>
  <p:slideViewPr>
    <p:cSldViewPr snapToGrid="0">
      <p:cViewPr varScale="1">
        <p:scale>
          <a:sx n="41" d="100"/>
          <a:sy n="41" d="100"/>
        </p:scale>
        <p:origin x="864" y="58"/>
      </p:cViewPr>
      <p:guideLst/>
    </p:cSldViewPr>
  </p:slideViewPr>
  <p:notesTextViewPr>
    <p:cViewPr>
      <p:scale>
        <a:sx n="1" d="1"/>
        <a:sy n="1" d="1"/>
      </p:scale>
      <p:origin x="0" y="0"/>
    </p:cViewPr>
  </p:notesTextViewPr>
  <p:notesViewPr>
    <p:cSldViewPr snapToGrid="0">
      <p:cViewPr varScale="1">
        <p:scale>
          <a:sx n="62" d="100"/>
          <a:sy n="62" d="100"/>
        </p:scale>
        <p:origin x="155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DDA65066-9978-4733-81A4-5DD1E3429B38}"/>
    <pc:docChg chg="undo custSel addSld delSld modSld modHandout">
      <pc:chgData name="Stan Cox" userId="9376f276357bfffd" providerId="LiveId" clId="{DDA65066-9978-4733-81A4-5DD1E3429B38}" dt="2024-02-11T02:34:56.121" v="6319" actId="20577"/>
      <pc:docMkLst>
        <pc:docMk/>
      </pc:docMkLst>
      <pc:sldChg chg="modSp mod modTransition modNotesTx">
        <pc:chgData name="Stan Cox" userId="9376f276357bfffd" providerId="LiveId" clId="{DDA65066-9978-4733-81A4-5DD1E3429B38}" dt="2024-02-10T20:47:09.661" v="3213" actId="20577"/>
        <pc:sldMkLst>
          <pc:docMk/>
          <pc:sldMk cId="2557696469" sldId="256"/>
        </pc:sldMkLst>
        <pc:spChg chg="mod">
          <ac:chgData name="Stan Cox" userId="9376f276357bfffd" providerId="LiveId" clId="{DDA65066-9978-4733-81A4-5DD1E3429B38}" dt="2024-02-07T22:59:25.626" v="13" actId="1035"/>
          <ac:spMkLst>
            <pc:docMk/>
            <pc:sldMk cId="2557696469" sldId="256"/>
            <ac:spMk id="2" creationId="{43C50F60-9F61-1714-288C-EBFE1551FED3}"/>
          </ac:spMkLst>
        </pc:spChg>
        <pc:spChg chg="mod">
          <ac:chgData name="Stan Cox" userId="9376f276357bfffd" providerId="LiveId" clId="{DDA65066-9978-4733-81A4-5DD1E3429B38}" dt="2024-02-07T22:59:12.705" v="5" actId="1076"/>
          <ac:spMkLst>
            <pc:docMk/>
            <pc:sldMk cId="2557696469" sldId="256"/>
            <ac:spMk id="3" creationId="{F629EB10-4D3E-7226-2F78-780B104D776A}"/>
          </ac:spMkLst>
        </pc:spChg>
      </pc:sldChg>
      <pc:sldChg chg="add del">
        <pc:chgData name="Stan Cox" userId="9376f276357bfffd" providerId="LiveId" clId="{DDA65066-9978-4733-81A4-5DD1E3429B38}" dt="2024-02-08T16:22:15.201" v="20"/>
        <pc:sldMkLst>
          <pc:docMk/>
          <pc:sldMk cId="769657348" sldId="257"/>
        </pc:sldMkLst>
      </pc:sldChg>
      <pc:sldChg chg="modSp add mod modNotesTx">
        <pc:chgData name="Stan Cox" userId="9376f276357bfffd" providerId="LiveId" clId="{DDA65066-9978-4733-81A4-5DD1E3429B38}" dt="2024-02-10T21:23:06.240" v="4374" actId="114"/>
        <pc:sldMkLst>
          <pc:docMk/>
          <pc:sldMk cId="4275283356" sldId="257"/>
        </pc:sldMkLst>
        <pc:spChg chg="mod">
          <ac:chgData name="Stan Cox" userId="9376f276357bfffd" providerId="LiveId" clId="{DDA65066-9978-4733-81A4-5DD1E3429B38}" dt="2024-02-10T20:42:53.666" v="3044" actId="14100"/>
          <ac:spMkLst>
            <pc:docMk/>
            <pc:sldMk cId="4275283356" sldId="257"/>
            <ac:spMk id="2" creationId="{29EADEA7-13A6-E7CD-E5D3-F581C73DA46E}"/>
          </ac:spMkLst>
        </pc:spChg>
        <pc:spChg chg="mod">
          <ac:chgData name="Stan Cox" userId="9376f276357bfffd" providerId="LiveId" clId="{DDA65066-9978-4733-81A4-5DD1E3429B38}" dt="2024-02-10T21:19:42.757" v="4148" actId="27636"/>
          <ac:spMkLst>
            <pc:docMk/>
            <pc:sldMk cId="4275283356" sldId="257"/>
            <ac:spMk id="3" creationId="{6B2E4C2B-5050-C048-73D3-696022E45997}"/>
          </ac:spMkLst>
        </pc:spChg>
      </pc:sldChg>
      <pc:sldChg chg="modSp add del mod modNotesTx">
        <pc:chgData name="Stan Cox" userId="9376f276357bfffd" providerId="LiveId" clId="{DDA65066-9978-4733-81A4-5DD1E3429B38}" dt="2024-02-10T20:43:09.200" v="3048" actId="47"/>
        <pc:sldMkLst>
          <pc:docMk/>
          <pc:sldMk cId="2825915774" sldId="258"/>
        </pc:sldMkLst>
        <pc:spChg chg="mod">
          <ac:chgData name="Stan Cox" userId="9376f276357bfffd" providerId="LiveId" clId="{DDA65066-9978-4733-81A4-5DD1E3429B38}" dt="2024-02-08T16:23:50.868" v="88" actId="20577"/>
          <ac:spMkLst>
            <pc:docMk/>
            <pc:sldMk cId="2825915774" sldId="258"/>
            <ac:spMk id="2" creationId="{6194471E-8E29-B29E-A6AE-98EC6D614AC8}"/>
          </ac:spMkLst>
        </pc:spChg>
        <pc:spChg chg="mod">
          <ac:chgData name="Stan Cox" userId="9376f276357bfffd" providerId="LiveId" clId="{DDA65066-9978-4733-81A4-5DD1E3429B38}" dt="2024-02-08T16:23:56.663" v="91" actId="20577"/>
          <ac:spMkLst>
            <pc:docMk/>
            <pc:sldMk cId="2825915774" sldId="258"/>
            <ac:spMk id="3" creationId="{C315A17F-B81E-D2F3-4DA0-3E783B46FDE2}"/>
          </ac:spMkLst>
        </pc:spChg>
      </pc:sldChg>
      <pc:sldChg chg="modSp add mod modNotesTx">
        <pc:chgData name="Stan Cox" userId="9376f276357bfffd" providerId="LiveId" clId="{DDA65066-9978-4733-81A4-5DD1E3429B38}" dt="2024-02-11T02:01:39.530" v="5067" actId="113"/>
        <pc:sldMkLst>
          <pc:docMk/>
          <pc:sldMk cId="3826320276" sldId="259"/>
        </pc:sldMkLst>
        <pc:spChg chg="mod">
          <ac:chgData name="Stan Cox" userId="9376f276357bfffd" providerId="LiveId" clId="{DDA65066-9978-4733-81A4-5DD1E3429B38}" dt="2024-02-10T20:44:11.013" v="3081" actId="14100"/>
          <ac:spMkLst>
            <pc:docMk/>
            <pc:sldMk cId="3826320276" sldId="259"/>
            <ac:spMk id="2" creationId="{E7841DAA-6A02-E4AE-7B2E-3EC725E78781}"/>
          </ac:spMkLst>
        </pc:spChg>
        <pc:spChg chg="mod">
          <ac:chgData name="Stan Cox" userId="9376f276357bfffd" providerId="LiveId" clId="{DDA65066-9978-4733-81A4-5DD1E3429B38}" dt="2024-02-10T21:35:37.657" v="4920" actId="404"/>
          <ac:spMkLst>
            <pc:docMk/>
            <pc:sldMk cId="3826320276" sldId="259"/>
            <ac:spMk id="3" creationId="{5DD0E4AF-EC27-D55B-E93B-1A8C9782D594}"/>
          </ac:spMkLst>
        </pc:spChg>
      </pc:sldChg>
      <pc:sldChg chg="modSp add del mod">
        <pc:chgData name="Stan Cox" userId="9376f276357bfffd" providerId="LiveId" clId="{DDA65066-9978-4733-81A4-5DD1E3429B38}" dt="2024-02-08T16:25:39.299" v="161" actId="47"/>
        <pc:sldMkLst>
          <pc:docMk/>
          <pc:sldMk cId="3797787113" sldId="260"/>
        </pc:sldMkLst>
        <pc:spChg chg="mod">
          <ac:chgData name="Stan Cox" userId="9376f276357bfffd" providerId="LiveId" clId="{DDA65066-9978-4733-81A4-5DD1E3429B38}" dt="2024-02-08T16:25:34.256" v="160" actId="20577"/>
          <ac:spMkLst>
            <pc:docMk/>
            <pc:sldMk cId="3797787113" sldId="260"/>
            <ac:spMk id="2" creationId="{66A2F104-4A3F-4BA1-2905-988783559409}"/>
          </ac:spMkLst>
        </pc:spChg>
        <pc:spChg chg="mod">
          <ac:chgData name="Stan Cox" userId="9376f276357bfffd" providerId="LiveId" clId="{DDA65066-9978-4733-81A4-5DD1E3429B38}" dt="2024-02-08T16:25:02.392" v="157" actId="20577"/>
          <ac:spMkLst>
            <pc:docMk/>
            <pc:sldMk cId="3797787113" sldId="260"/>
            <ac:spMk id="3" creationId="{3AA0A1CF-9479-7405-3E41-E8B88067A7E5}"/>
          </ac:spMkLst>
        </pc:spChg>
      </pc:sldChg>
      <pc:sldChg chg="modSp add mod modNotesTx">
        <pc:chgData name="Stan Cox" userId="9376f276357bfffd" providerId="LiveId" clId="{DDA65066-9978-4733-81A4-5DD1E3429B38}" dt="2024-02-11T02:11:48.731" v="5608" actId="114"/>
        <pc:sldMkLst>
          <pc:docMk/>
          <pc:sldMk cId="556318014" sldId="261"/>
        </pc:sldMkLst>
        <pc:spChg chg="mod">
          <ac:chgData name="Stan Cox" userId="9376f276357bfffd" providerId="LiveId" clId="{DDA65066-9978-4733-81A4-5DD1E3429B38}" dt="2024-02-08T16:26:57.538" v="245" actId="14100"/>
          <ac:spMkLst>
            <pc:docMk/>
            <pc:sldMk cId="556318014" sldId="261"/>
            <ac:spMk id="2" creationId="{3A757C7A-2710-321E-6D4A-9A2766B1A152}"/>
          </ac:spMkLst>
        </pc:spChg>
        <pc:spChg chg="mod">
          <ac:chgData name="Stan Cox" userId="9376f276357bfffd" providerId="LiveId" clId="{DDA65066-9978-4733-81A4-5DD1E3429B38}" dt="2024-02-11T02:10:58.767" v="5598" actId="404"/>
          <ac:spMkLst>
            <pc:docMk/>
            <pc:sldMk cId="556318014" sldId="261"/>
            <ac:spMk id="3" creationId="{33E272A4-F617-1DE2-ADB6-528ABDCB3C9E}"/>
          </ac:spMkLst>
        </pc:spChg>
      </pc:sldChg>
      <pc:sldChg chg="modSp add del mod modNotesTx">
        <pc:chgData name="Stan Cox" userId="9376f276357bfffd" providerId="LiveId" clId="{DDA65066-9978-4733-81A4-5DD1E3429B38}" dt="2024-02-10T20:44:20.851" v="3082" actId="47"/>
        <pc:sldMkLst>
          <pc:docMk/>
          <pc:sldMk cId="3108790818" sldId="262"/>
        </pc:sldMkLst>
        <pc:spChg chg="mod">
          <ac:chgData name="Stan Cox" userId="9376f276357bfffd" providerId="LiveId" clId="{DDA65066-9978-4733-81A4-5DD1E3429B38}" dt="2024-02-08T16:26:02.622" v="187" actId="20577"/>
          <ac:spMkLst>
            <pc:docMk/>
            <pc:sldMk cId="3108790818" sldId="262"/>
            <ac:spMk id="2" creationId="{DAA84460-C450-FB9B-6EC2-442D74FA61E9}"/>
          </ac:spMkLst>
        </pc:spChg>
        <pc:spChg chg="mod">
          <ac:chgData name="Stan Cox" userId="9376f276357bfffd" providerId="LiveId" clId="{DDA65066-9978-4733-81A4-5DD1E3429B38}" dt="2024-02-08T16:26:08.133" v="188" actId="20577"/>
          <ac:spMkLst>
            <pc:docMk/>
            <pc:sldMk cId="3108790818" sldId="262"/>
            <ac:spMk id="3" creationId="{DF14F32D-0873-45AC-C9AC-F9337B075298}"/>
          </ac:spMkLst>
        </pc:spChg>
      </pc:sldChg>
      <pc:sldChg chg="modSp add mod modNotesTx">
        <pc:chgData name="Stan Cox" userId="9376f276357bfffd" providerId="LiveId" clId="{DDA65066-9978-4733-81A4-5DD1E3429B38}" dt="2024-02-11T02:29:21.727" v="6141" actId="114"/>
        <pc:sldMkLst>
          <pc:docMk/>
          <pc:sldMk cId="2890539375" sldId="263"/>
        </pc:sldMkLst>
        <pc:spChg chg="mod">
          <ac:chgData name="Stan Cox" userId="9376f276357bfffd" providerId="LiveId" clId="{DDA65066-9978-4733-81A4-5DD1E3429B38}" dt="2024-02-08T16:29:45.238" v="369" actId="14100"/>
          <ac:spMkLst>
            <pc:docMk/>
            <pc:sldMk cId="2890539375" sldId="263"/>
            <ac:spMk id="2" creationId="{42561E0E-53A0-86C7-FBCD-76BDBB6CDFB5}"/>
          </ac:spMkLst>
        </pc:spChg>
        <pc:spChg chg="mod">
          <ac:chgData name="Stan Cox" userId="9376f276357bfffd" providerId="LiveId" clId="{DDA65066-9978-4733-81A4-5DD1E3429B38}" dt="2024-02-08T16:30:33.964" v="400" actId="20577"/>
          <ac:spMkLst>
            <pc:docMk/>
            <pc:sldMk cId="2890539375" sldId="263"/>
            <ac:spMk id="3" creationId="{36BF8CA4-141C-A334-8847-4195715D0E95}"/>
          </ac:spMkLst>
        </pc:spChg>
      </pc:sldChg>
      <pc:sldChg chg="add del">
        <pc:chgData name="Stan Cox" userId="9376f276357bfffd" providerId="LiveId" clId="{DDA65066-9978-4733-81A4-5DD1E3429B38}" dt="2024-02-08T16:27:25.529" v="247"/>
        <pc:sldMkLst>
          <pc:docMk/>
          <pc:sldMk cId="3186553351" sldId="2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4EEE97-5A5E-3A51-8445-7A8E808A7FDE}"/>
              </a:ext>
            </a:extLst>
          </p:cNvPr>
          <p:cNvSpPr>
            <a:spLocks noGrp="1"/>
          </p:cNvSpPr>
          <p:nvPr>
            <p:ph type="hdr" sz="quarter"/>
          </p:nvPr>
        </p:nvSpPr>
        <p:spPr>
          <a:xfrm>
            <a:off x="-1" y="0"/>
            <a:ext cx="3768811" cy="790832"/>
          </a:xfrm>
          <a:prstGeom prst="rect">
            <a:avLst/>
          </a:prstGeom>
        </p:spPr>
        <p:txBody>
          <a:bodyPr vert="horz" lIns="91440" tIns="45720" rIns="91440" bIns="45720" rtlCol="0"/>
          <a:lstStyle>
            <a:lvl1pPr algn="l">
              <a:defRPr sz="1200"/>
            </a:lvl1pPr>
          </a:lstStyle>
          <a:p>
            <a:r>
              <a:rPr lang="en-US" sz="2000" dirty="0">
                <a:latin typeface="Luckiest Guy" panose="02000506000000020004" pitchFamily="2" charset="0"/>
              </a:rPr>
              <a:t>The Voice of the Lord</a:t>
            </a:r>
          </a:p>
          <a:p>
            <a:r>
              <a:rPr lang="en-US" dirty="0"/>
              <a:t>(Psalm 29)</a:t>
            </a:r>
          </a:p>
        </p:txBody>
      </p:sp>
      <p:sp>
        <p:nvSpPr>
          <p:cNvPr id="3" name="Date Placeholder 2">
            <a:extLst>
              <a:ext uri="{FF2B5EF4-FFF2-40B4-BE49-F238E27FC236}">
                <a16:creationId xmlns:a16="http://schemas.microsoft.com/office/drawing/2014/main" id="{0A7EC1F9-670A-D801-468D-64EABCDDCE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a:t>February 11, 2024 @ 11am</a:t>
            </a:r>
          </a:p>
        </p:txBody>
      </p:sp>
      <p:sp>
        <p:nvSpPr>
          <p:cNvPr id="4" name="Footer Placeholder 3">
            <a:extLst>
              <a:ext uri="{FF2B5EF4-FFF2-40B4-BE49-F238E27FC236}">
                <a16:creationId xmlns:a16="http://schemas.microsoft.com/office/drawing/2014/main" id="{FC5F4F9F-429D-B8E4-2F48-D2A8FBADD9E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West Side church of Christ, Stan Cox</a:t>
            </a:r>
          </a:p>
        </p:txBody>
      </p:sp>
      <p:sp>
        <p:nvSpPr>
          <p:cNvPr id="5" name="Slide Number Placeholder 4">
            <a:extLst>
              <a:ext uri="{FF2B5EF4-FFF2-40B4-BE49-F238E27FC236}">
                <a16:creationId xmlns:a16="http://schemas.microsoft.com/office/drawing/2014/main" id="{DBD0A141-D7E5-CCB8-1629-8C70CEB86D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a:t>  soundteaching.org  </a:t>
            </a:r>
            <a:fld id="{C3A243BF-2E9C-442C-8140-015BAA48A5DF}" type="slidenum">
              <a:rPr lang="en-US" smtClean="0"/>
              <a:t>‹#›</a:t>
            </a:fld>
            <a:endParaRPr lang="en-US" dirty="0"/>
          </a:p>
        </p:txBody>
      </p:sp>
    </p:spTree>
    <p:extLst>
      <p:ext uri="{BB962C8B-B14F-4D97-AF65-F5344CB8AC3E}">
        <p14:creationId xmlns:p14="http://schemas.microsoft.com/office/powerpoint/2010/main" val="89050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22E43-4CFE-44F2-8FAB-C712B814574F}" type="datetimeFigureOut">
              <a:rPr lang="en-US" smtClean="0"/>
              <a:t>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D98326-6935-4A7D-A3C0-90B2BF0FF588}" type="slidenum">
              <a:rPr lang="en-US" smtClean="0"/>
              <a:t>‹#›</a:t>
            </a:fld>
            <a:endParaRPr lang="en-US"/>
          </a:p>
        </p:txBody>
      </p:sp>
    </p:spTree>
    <p:extLst>
      <p:ext uri="{BB962C8B-B14F-4D97-AF65-F5344CB8AC3E}">
        <p14:creationId xmlns:p14="http://schemas.microsoft.com/office/powerpoint/2010/main" val="1250735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Voice of the Lord</a:t>
            </a:r>
          </a:p>
          <a:p>
            <a:pPr marL="171450" indent="-171450">
              <a:buFont typeface="Arial" panose="020B0604020202020204" pitchFamily="34" charset="0"/>
              <a:buChar char="•"/>
            </a:pPr>
            <a:r>
              <a:rPr lang="en-US" dirty="0"/>
              <a:t>A wonderful, beautiful song address the majesty and power of the Almighty</a:t>
            </a:r>
          </a:p>
          <a:p>
            <a:pPr marL="171450" indent="-171450">
              <a:buFont typeface="Arial" panose="020B0604020202020204" pitchFamily="34" charset="0"/>
              <a:buChar char="•"/>
            </a:pPr>
            <a:r>
              <a:rPr lang="en-US" dirty="0"/>
              <a:t>As we read through it, recognize it as describing the voice and power of the Lord revealed in a storm.</a:t>
            </a:r>
          </a:p>
          <a:p>
            <a:pPr marL="628650" lvl="1" indent="-171450">
              <a:buFont typeface="Arial" panose="020B0604020202020204" pitchFamily="34" charset="0"/>
              <a:buChar char="•"/>
            </a:pPr>
            <a:r>
              <a:rPr lang="en-US" dirty="0"/>
              <a:t>Surely that is something that we can recognize here in Texas, with our thunder and lightning, and winds.</a:t>
            </a:r>
          </a:p>
          <a:p>
            <a:pPr marL="628650" lvl="1" indent="-171450">
              <a:buFont typeface="Arial" panose="020B0604020202020204" pitchFamily="34" charset="0"/>
              <a:buChar char="•"/>
            </a:pPr>
            <a:r>
              <a:rPr lang="en-US" dirty="0"/>
              <a:t>We consider the things, and we sometimes consider the dangers associated with it.</a:t>
            </a:r>
          </a:p>
          <a:p>
            <a:pPr marL="1085850" lvl="2" indent="-171450">
              <a:buFont typeface="Arial" panose="020B0604020202020204" pitchFamily="34" charset="0"/>
              <a:buChar char="•"/>
            </a:pPr>
            <a:r>
              <a:rPr lang="en-US" dirty="0"/>
              <a:t>However, even as a child, I have always been impressed with the raw power and beauty of a thunderstorm or windstorm.  Keep this in mind as we read the 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(Psalm 29) READ</a:t>
            </a:r>
          </a:p>
          <a:p>
            <a:endParaRPr lang="en-US" dirty="0"/>
          </a:p>
          <a:p>
            <a:pPr marL="171450" indent="-171450">
              <a:buFont typeface="Arial" panose="020B0604020202020204" pitchFamily="34" charset="0"/>
              <a:buChar char="•"/>
            </a:pPr>
            <a:r>
              <a:rPr lang="en-US" b="1" dirty="0"/>
              <a:t>Introduction  (1-2)</a:t>
            </a:r>
          </a:p>
          <a:p>
            <a:pPr marL="0" indent="0">
              <a:buFont typeface="Arial" panose="020B0604020202020204" pitchFamily="34" charset="0"/>
              <a:buNone/>
            </a:pPr>
            <a:r>
              <a:rPr lang="en-US" b="1" dirty="0"/>
              <a:t>(29:1-2), </a:t>
            </a:r>
            <a:r>
              <a:rPr lang="en-US" i="1" dirty="0"/>
              <a:t>“Give unto the LORD, O you mighty ones, give unto the LORD glory and strength. </a:t>
            </a:r>
            <a:r>
              <a:rPr lang="en-US" i="1" baseline="30000" dirty="0"/>
              <a:t>2</a:t>
            </a:r>
            <a:r>
              <a:rPr lang="en-US" i="1" dirty="0"/>
              <a:t> Give unto the LORD the glory due to His name; worship the LORD in the beauty of holiness.”</a:t>
            </a:r>
          </a:p>
          <a:p>
            <a:pPr marL="628650" lvl="1" indent="-171450">
              <a:buFont typeface="Arial" panose="020B0604020202020204" pitchFamily="34" charset="0"/>
              <a:buChar char="•"/>
            </a:pPr>
            <a:r>
              <a:rPr lang="en-US" dirty="0"/>
              <a:t>The call is for the angels of heaven to worship and acknowledge the greatness of God. (“O you mighty ones”)</a:t>
            </a:r>
          </a:p>
          <a:p>
            <a:pPr marL="628650" lvl="1" indent="-171450">
              <a:buFont typeface="Arial" panose="020B0604020202020204" pitchFamily="34" charset="0"/>
              <a:buChar char="•"/>
            </a:pPr>
            <a:r>
              <a:rPr lang="en-US" dirty="0"/>
              <a:t>As revealed in Revelation, a primary reason for the angel’s existence is to serve and worship God</a:t>
            </a:r>
          </a:p>
          <a:p>
            <a:pPr marL="0" lvl="0" indent="0">
              <a:buFont typeface="Arial" panose="020B0604020202020204" pitchFamily="34" charset="0"/>
              <a:buNone/>
            </a:pPr>
            <a:r>
              <a:rPr lang="en-US" dirty="0"/>
              <a:t>(Revelation 4:8), “The four living creatures, each having six wings, were full of eyes around and within. And they do not rest day or night, saying: “Holy, holy, holy, Lord God Almighty, Who was and is and is to come!”</a:t>
            </a:r>
          </a:p>
          <a:p>
            <a:pPr marL="1085850" lvl="2" indent="-171450">
              <a:buFont typeface="Arial" panose="020B0604020202020204" pitchFamily="34" charset="0"/>
              <a:buChar char="•"/>
            </a:pPr>
            <a:r>
              <a:rPr lang="en-US" dirty="0"/>
              <a:t>The creatures here are similar to or the exact same beings mention in Ezekiel 1 and Isaiah 6, referred to as seraphim, an exalted order of angels whose purpose is to offer up worship to God.</a:t>
            </a:r>
          </a:p>
          <a:p>
            <a:pPr marL="628650" lvl="1" indent="-171450">
              <a:buFont typeface="Arial" panose="020B0604020202020204" pitchFamily="34" charset="0"/>
              <a:buChar char="•"/>
            </a:pPr>
            <a:r>
              <a:rPr lang="en-US" dirty="0"/>
              <a:t>Consider their instructions in worship</a:t>
            </a:r>
          </a:p>
          <a:p>
            <a:pPr marL="1085850" lvl="2" indent="-171450">
              <a:buFont typeface="Arial" panose="020B0604020202020204" pitchFamily="34" charset="0"/>
              <a:buChar char="•"/>
            </a:pPr>
            <a:r>
              <a:rPr lang="en-US" u="sng" dirty="0"/>
              <a:t>Give unto the LORD strength (An acknowledgement of His omnipotence as one of His attributes)</a:t>
            </a:r>
          </a:p>
          <a:p>
            <a:pPr marL="1543050" lvl="3" indent="-171450">
              <a:buFont typeface="Arial" panose="020B0604020202020204" pitchFamily="34" charset="0"/>
              <a:buChar char="•"/>
            </a:pPr>
            <a:r>
              <a:rPr lang="en-US" dirty="0"/>
              <a:t>Our worship here on earth is a type of that offered in heaven itself!</a:t>
            </a:r>
          </a:p>
          <a:p>
            <a:pPr marL="0" lvl="0" indent="0">
              <a:buFont typeface="Arial" panose="020B0604020202020204" pitchFamily="34" charset="0"/>
              <a:buNone/>
            </a:pPr>
            <a:r>
              <a:rPr lang="en-US" b="1" dirty="0"/>
              <a:t>(Revelation 5:11-14), </a:t>
            </a:r>
            <a:r>
              <a:rPr lang="en-US" i="1" dirty="0"/>
              <a:t>“Then I looked, and I heard the voice of many angels around the throne, the living creatures, and the elders; and the number of them was ten thousand times ten thousand, and thousands of thousands, </a:t>
            </a:r>
            <a:r>
              <a:rPr lang="en-US" i="1" baseline="30000" dirty="0"/>
              <a:t>12</a:t>
            </a:r>
            <a:r>
              <a:rPr lang="en-US" i="1" dirty="0"/>
              <a:t> saying with a loud voice: “Worthy is the Lamb who was slain to receive power and riches and wisdom, and strength and honor and glory and blessing!” </a:t>
            </a:r>
            <a:r>
              <a:rPr lang="en-US" i="1" baseline="30000" dirty="0"/>
              <a:t>13</a:t>
            </a:r>
            <a:r>
              <a:rPr lang="en-US" i="1" dirty="0"/>
              <a:t> And every creature which is in heaven and on the earth and under the earth and such as are in the sea, and all that are in them, I heard saying: ‘Blessing and honor and glory and power be to Him who sits on the throne, and to the Lamb, forever and ever!” </a:t>
            </a:r>
            <a:r>
              <a:rPr lang="en-US" i="1" baseline="30000" dirty="0"/>
              <a:t>14</a:t>
            </a:r>
            <a:r>
              <a:rPr lang="en-US" i="1" dirty="0"/>
              <a:t> Then the four living creatures said, “Amen!” And the twenty-four elders fell down and worshiped Him who lives forever and ever.”</a:t>
            </a:r>
          </a:p>
          <a:p>
            <a:pPr marL="1543050" lvl="3" indent="-171450">
              <a:buFont typeface="Arial" panose="020B0604020202020204" pitchFamily="34" charset="0"/>
              <a:buChar char="•"/>
            </a:pPr>
            <a:r>
              <a:rPr lang="en-US" i="0" dirty="0"/>
              <a:t>As regarding His strength, the Psalm itself indicates it in the image of the great storm where God’s voice lies!</a:t>
            </a:r>
          </a:p>
          <a:p>
            <a:pPr marL="0" indent="0">
              <a:buFont typeface="Arial" panose="020B0604020202020204" pitchFamily="34" charset="0"/>
              <a:buNone/>
            </a:pPr>
            <a:r>
              <a:rPr lang="en-US" b="1" dirty="0"/>
              <a:t>(Job 42:1-2), </a:t>
            </a:r>
            <a:r>
              <a:rPr lang="en-US" i="1" dirty="0"/>
              <a:t>“Then Job answered the LORD and said: </a:t>
            </a:r>
            <a:r>
              <a:rPr lang="en-US" i="1" baseline="30000" dirty="0"/>
              <a:t>2</a:t>
            </a:r>
            <a:r>
              <a:rPr lang="en-US" i="1" dirty="0"/>
              <a:t> “I know that You can do everything, and that no purpose of Yours can be withheld from You.”</a:t>
            </a:r>
          </a:p>
          <a:p>
            <a:pPr marL="1085850" lvl="2" indent="-171450">
              <a:buFont typeface="Arial" panose="020B0604020202020204" pitchFamily="34" charset="0"/>
              <a:buChar char="•"/>
            </a:pPr>
            <a:r>
              <a:rPr lang="en-US" i="0" u="sng" dirty="0"/>
              <a:t>Give unto the LORD the glory due His name</a:t>
            </a:r>
          </a:p>
          <a:p>
            <a:pPr marL="1543050" lvl="3" indent="-171450">
              <a:buFont typeface="Arial" panose="020B0604020202020204" pitchFamily="34" charset="0"/>
              <a:buChar char="•"/>
            </a:pPr>
            <a:r>
              <a:rPr lang="en-US" i="0" u="none" dirty="0"/>
              <a:t>Honor, reverence and glory that is </a:t>
            </a:r>
            <a:r>
              <a:rPr lang="en-US" i="0" u="sng" dirty="0"/>
              <a:t>due to Him</a:t>
            </a:r>
            <a:r>
              <a:rPr lang="en-US" i="0" u="none" dirty="0"/>
              <a:t> as our Creator and God.</a:t>
            </a:r>
          </a:p>
          <a:p>
            <a:pPr marL="0" indent="0">
              <a:buFont typeface="Arial" panose="020B0604020202020204" pitchFamily="34" charset="0"/>
              <a:buNone/>
            </a:pPr>
            <a:r>
              <a:rPr lang="en-US" b="1" dirty="0"/>
              <a:t>(Psalms 72:18-19), </a:t>
            </a:r>
            <a:r>
              <a:rPr lang="en-US" dirty="0"/>
              <a:t>“Blessed be the LORD God, the God of Israel, Who only does wondrous things! </a:t>
            </a:r>
            <a:r>
              <a:rPr lang="en-US" baseline="30000" dirty="0"/>
              <a:t>19</a:t>
            </a:r>
            <a:r>
              <a:rPr lang="en-US" dirty="0"/>
              <a:t> And blessed be His glorious name forever! And let the whole earth be filled with His glory. Amen and Amen.”</a:t>
            </a:r>
          </a:p>
          <a:p>
            <a:pPr marL="1085850" lvl="2" indent="-171450">
              <a:buFont typeface="Arial" panose="020B0604020202020204" pitchFamily="34" charset="0"/>
              <a:buChar char="•"/>
            </a:pPr>
            <a:r>
              <a:rPr lang="en-US" i="0" u="sng" dirty="0"/>
              <a:t>Worship the Lord in the beauty of holiness</a:t>
            </a:r>
          </a:p>
          <a:p>
            <a:pPr marL="1543050" lvl="3" indent="-171450">
              <a:buFont typeface="Arial" panose="020B0604020202020204" pitchFamily="34" charset="0"/>
              <a:buChar char="•"/>
            </a:pPr>
            <a:r>
              <a:rPr lang="en-US" i="0" u="none" dirty="0"/>
              <a:t>Worship of God by the angels is appropriate both because of His power and His glory.</a:t>
            </a:r>
          </a:p>
          <a:p>
            <a:pPr marL="1543050" lvl="3" indent="-171450">
              <a:buFont typeface="Arial" panose="020B0604020202020204" pitchFamily="34" charset="0"/>
              <a:buChar char="•"/>
            </a:pPr>
            <a:r>
              <a:rPr lang="en-US" i="0" u="none" dirty="0"/>
              <a:t>One of the most beautiful and weighty things that we too can offer is worship to Him.</a:t>
            </a:r>
          </a:p>
          <a:p>
            <a:pPr marL="0" lvl="0" indent="0">
              <a:buFont typeface="Arial" panose="020B0604020202020204" pitchFamily="34" charset="0"/>
              <a:buNone/>
            </a:pPr>
            <a:r>
              <a:rPr lang="en-US" b="1" dirty="0"/>
              <a:t>(Isaiah 25:1) [The prophet Isaiah Understood this] </a:t>
            </a:r>
            <a:r>
              <a:rPr lang="en-US" i="1" dirty="0"/>
              <a:t>“O LORD, You are my God. I will exalt You,  will praise Your name, For You have done wonderful things; Your counsels of old are faithfulness and truth.”</a:t>
            </a:r>
          </a:p>
          <a:p>
            <a:pPr marL="171450" lvl="0" indent="-171450">
              <a:buFont typeface="Arial" panose="020B0604020202020204" pitchFamily="34" charset="0"/>
              <a:buChar char="•"/>
            </a:pPr>
            <a:r>
              <a:rPr lang="en-US" b="1" i="0" u="none" dirty="0"/>
              <a:t>Now, let’s consider the imagery introduced by the poet (next slide)</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CAD98326-6935-4A7D-A3C0-90B2BF0FF588}" type="slidenum">
              <a:rPr lang="en-US" smtClean="0"/>
              <a:t>1</a:t>
            </a:fld>
            <a:endParaRPr lang="en-US"/>
          </a:p>
        </p:txBody>
      </p:sp>
    </p:spTree>
    <p:extLst>
      <p:ext uri="{BB962C8B-B14F-4D97-AF65-F5344CB8AC3E}">
        <p14:creationId xmlns:p14="http://schemas.microsoft.com/office/powerpoint/2010/main" val="3774845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C1710-6F1B-DDFD-7EBA-C3E3FE8DC8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8A3F47-C24F-03C0-77C2-185BB43DEB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0EA6791-01EB-8908-9F4F-CFA51F0AEBF6}"/>
              </a:ext>
            </a:extLst>
          </p:cNvPr>
          <p:cNvSpPr>
            <a:spLocks noGrp="1"/>
          </p:cNvSpPr>
          <p:nvPr>
            <p:ph type="body" idx="1"/>
          </p:nvPr>
        </p:nvSpPr>
        <p:spPr/>
        <p:txBody>
          <a:bodyPr/>
          <a:lstStyle/>
          <a:p>
            <a:pPr marL="0" indent="0">
              <a:buFont typeface="Arial" panose="020B0604020202020204" pitchFamily="34" charset="0"/>
              <a:buNone/>
            </a:pPr>
            <a:r>
              <a:rPr lang="en-US" b="1" dirty="0"/>
              <a:t>The Voice of the Lord is over the waters and breaks the Cedars (3-6) READ</a:t>
            </a:r>
          </a:p>
          <a:p>
            <a:pPr marL="171450" indent="-171450">
              <a:buFont typeface="Arial" panose="020B0604020202020204" pitchFamily="34" charset="0"/>
              <a:buChar char="•"/>
            </a:pPr>
            <a:r>
              <a:rPr lang="en-US" b="1" dirty="0"/>
              <a:t>These words remind me of the amazement of the disciples at Jesus’ power over nature.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(Mark 4:37-41), </a:t>
            </a:r>
            <a:r>
              <a:rPr lang="en-US" i="1" dirty="0"/>
              <a:t>“And a great windstorm arose, and the waves beat into the boat, so that it was already filling. </a:t>
            </a:r>
            <a:r>
              <a:rPr lang="en-US" i="1" baseline="30000" dirty="0"/>
              <a:t>38</a:t>
            </a:r>
            <a:r>
              <a:rPr lang="en-US" i="1" dirty="0"/>
              <a:t> But He was in the stern, asleep on a pillow. And they awoke Him and said to Him, “Teacher, do You not care that we are perishing?” </a:t>
            </a:r>
            <a:r>
              <a:rPr lang="en-US" i="1" baseline="30000" dirty="0"/>
              <a:t>39</a:t>
            </a:r>
            <a:r>
              <a:rPr lang="en-US" i="1" dirty="0"/>
              <a:t> Then He arose and rebuked the wind, and said to the sea, “Peace, be still!” And the wind ceased and there was a great calm. </a:t>
            </a:r>
            <a:r>
              <a:rPr lang="en-US" i="1" baseline="30000" dirty="0"/>
              <a:t>40</a:t>
            </a:r>
            <a:r>
              <a:rPr lang="en-US" i="1" dirty="0"/>
              <a:t> But He said to them, “Why are you so fearful? How is it that you have no faith?” </a:t>
            </a:r>
            <a:r>
              <a:rPr lang="en-US" i="1" baseline="30000" dirty="0"/>
              <a:t>41</a:t>
            </a:r>
            <a:r>
              <a:rPr lang="en-US" i="1" dirty="0"/>
              <a:t> And they feared exceedingly, and said to one another, “Who can this be, that even the wind and the sea obey Him!”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t>Also, the words of God in response to the questions of Job</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(Job 40:6-9), </a:t>
            </a:r>
            <a:r>
              <a:rPr lang="en-US" i="1" dirty="0"/>
              <a:t>“Then the LORD answered Job out of the whirlwind, and said: </a:t>
            </a:r>
            <a:r>
              <a:rPr lang="en-US" i="1" baseline="30000" dirty="0"/>
              <a:t>7</a:t>
            </a:r>
            <a:r>
              <a:rPr lang="en-US" i="1" dirty="0"/>
              <a:t> “Now prepare yourself like a man; I will question you, and you shall answer Me: </a:t>
            </a:r>
            <a:r>
              <a:rPr lang="en-US" i="1" baseline="30000" dirty="0"/>
              <a:t>8</a:t>
            </a:r>
            <a:r>
              <a:rPr lang="en-US" i="1" dirty="0"/>
              <a:t> “Would you indeed annul My judgment? Would you condemn Me that you may be justified? </a:t>
            </a:r>
            <a:r>
              <a:rPr lang="en-US" i="1" baseline="30000" dirty="0"/>
              <a:t>9</a:t>
            </a:r>
            <a:r>
              <a:rPr lang="en-US" i="1" dirty="0"/>
              <a:t> </a:t>
            </a:r>
            <a:r>
              <a:rPr lang="en-US" i="1" u="sng" dirty="0"/>
              <a:t>Have you an arm like God? Or can you thunder with a voice like His</a:t>
            </a:r>
            <a:r>
              <a:rPr lang="en-US" i="1" dirty="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t>That power of the LORD is seen in our text. The image of God in the violence of the storm, rain, wind, thundering.  And yet He is the cause.  The majesty is His.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i="0" dirty="0"/>
              <a:t>And God’s power is seen in both the storm itself and its impact (the splintering of the Cedars)</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t>This tale is not like that described by Shakespeare, “full of sound and fury, signifying nothing.”</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t>What we see is actual power, leading to consequence and destruction</a:t>
            </a:r>
          </a:p>
          <a:p>
            <a:pPr marL="685800" marR="0" lvl="1" indent="-2286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t>Again, mirrored by the actions of Jesus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(Mark 3:24-27), </a:t>
            </a:r>
            <a:r>
              <a:rPr lang="en-US" i="1" dirty="0"/>
              <a:t>“If a kingdom is divided against itself, that kingdom cannot stand. </a:t>
            </a:r>
            <a:r>
              <a:rPr lang="en-US" i="1" baseline="30000" dirty="0"/>
              <a:t>25</a:t>
            </a:r>
            <a:r>
              <a:rPr lang="en-US" i="1" dirty="0"/>
              <a:t> And if a house is divided against itself, that house cannot stand. </a:t>
            </a:r>
            <a:r>
              <a:rPr lang="en-US" i="1" baseline="30000" dirty="0"/>
              <a:t>26</a:t>
            </a:r>
            <a:r>
              <a:rPr lang="en-US" i="1" dirty="0"/>
              <a:t> And if Satan has risen up against himself, and is divided, he cannot stand, but has an end. </a:t>
            </a:r>
            <a:r>
              <a:rPr lang="en-US" i="1" baseline="30000" dirty="0"/>
              <a:t>27</a:t>
            </a:r>
            <a:r>
              <a:rPr lang="en-US" i="1" dirty="0"/>
              <a:t> No one can enter a strong man’s house and plunder his goods, unless he first binds the strong man. And then he will plunder his house.”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t>That is what Jesus has done.  In his power He has conquered Satan!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(Revelation 19:19-21) [Jesus – King of Kings and Lord of Lords, on the white horse, and out of His mouth a sharp sword], </a:t>
            </a:r>
            <a:r>
              <a:rPr lang="en-US" i="1" dirty="0"/>
              <a:t>“And I saw the beast, the kings of the earth, and their armies, gathered together to make war against Him who sat on the horse and against His army. </a:t>
            </a:r>
            <a:r>
              <a:rPr lang="en-US" i="1" baseline="30000" dirty="0"/>
              <a:t>20</a:t>
            </a:r>
            <a:r>
              <a:rPr lang="en-US" i="1" dirty="0"/>
              <a:t> Then the beast was captured, and with him the false prophet who worked signs in his presence, by which he deceived those who received the mark of the beast and those who worshiped his image. These two were cast alive into the lake of fire burning with brimstone. </a:t>
            </a:r>
            <a:r>
              <a:rPr lang="en-US" i="1" baseline="30000" dirty="0"/>
              <a:t>21</a:t>
            </a:r>
            <a:r>
              <a:rPr lang="en-US" i="1" dirty="0"/>
              <a:t> And the rest were killed with the sword which proceeded from the mouth of Him who sat on the horse.”</a:t>
            </a:r>
            <a:endParaRPr lang="en-US" b="0" i="1" dirty="0"/>
          </a:p>
        </p:txBody>
      </p:sp>
      <p:sp>
        <p:nvSpPr>
          <p:cNvPr id="4" name="Slide Number Placeholder 3">
            <a:extLst>
              <a:ext uri="{FF2B5EF4-FFF2-40B4-BE49-F238E27FC236}">
                <a16:creationId xmlns:a16="http://schemas.microsoft.com/office/drawing/2014/main" id="{771E2EDF-EEE8-3FB7-161F-31D5337F092C}"/>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D98326-6935-4A7D-A3C0-90B2BF0FF58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22433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50827B-5429-3F32-36D8-57A0747528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255C84-0309-4B61-9143-7CD34B9029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218EE6-4483-0228-E46D-25EFD59D3148}"/>
              </a:ext>
            </a:extLst>
          </p:cNvPr>
          <p:cNvSpPr>
            <a:spLocks noGrp="1"/>
          </p:cNvSpPr>
          <p:nvPr>
            <p:ph type="body" idx="1"/>
          </p:nvPr>
        </p:nvSpPr>
        <p:spPr/>
        <p:txBody>
          <a:bodyPr/>
          <a:lstStyle/>
          <a:p>
            <a:pPr marL="0" indent="0">
              <a:buFont typeface="Arial" panose="020B0604020202020204" pitchFamily="34" charset="0"/>
              <a:buNone/>
            </a:pPr>
            <a:r>
              <a:rPr lang="en-US" b="1" dirty="0"/>
              <a:t>The Voice of the Lord divides the flame of fires and shakes the wilderness (7-8) READ</a:t>
            </a:r>
          </a:p>
          <a:p>
            <a:pPr marL="171450" lvl="0" indent="-171450">
              <a:buFont typeface="Arial" panose="020B0604020202020204" pitchFamily="34" charset="0"/>
              <a:buChar char="•"/>
            </a:pPr>
            <a:r>
              <a:rPr lang="en-US" b="1" dirty="0"/>
              <a:t>These two phrases seem to indicate (as a part of the storm) lightnings and thunder!</a:t>
            </a:r>
          </a:p>
          <a:p>
            <a:pPr marL="628650" lvl="1" indent="-171450">
              <a:buFont typeface="Arial" panose="020B0604020202020204" pitchFamily="34" charset="0"/>
              <a:buChar char="•"/>
            </a:pPr>
            <a:r>
              <a:rPr lang="en-US" dirty="0"/>
              <a:t>A Single, intense, jagged lightning bolt, crafted by the LORD</a:t>
            </a:r>
          </a:p>
          <a:p>
            <a:pPr marL="628650" lvl="1" indent="-171450">
              <a:buFont typeface="Arial" panose="020B0604020202020204" pitchFamily="34" charset="0"/>
              <a:buChar char="•"/>
            </a:pPr>
            <a:r>
              <a:rPr lang="en-US" dirty="0"/>
              <a:t>The clap of thunder, shaking the wilderness of Kadesh</a:t>
            </a:r>
          </a:p>
          <a:p>
            <a:pPr marL="628650" lvl="1" indent="-171450">
              <a:buFont typeface="Arial" panose="020B0604020202020204" pitchFamily="34" charset="0"/>
              <a:buChar char="•"/>
            </a:pPr>
            <a:r>
              <a:rPr lang="en-US" dirty="0"/>
              <a:t>Consider the fear of Israel at Sinai as they were fully introduced to the LORD</a:t>
            </a:r>
          </a:p>
          <a:p>
            <a:pPr marL="0" lvl="0" indent="0">
              <a:buFont typeface="Arial" panose="020B0604020202020204" pitchFamily="34" charset="0"/>
              <a:buNone/>
            </a:pPr>
            <a:r>
              <a:rPr lang="en-US" b="1" dirty="0"/>
              <a:t>(Exodus 20:18-20), </a:t>
            </a:r>
            <a:r>
              <a:rPr lang="en-US" i="1" dirty="0"/>
              <a:t>“Now all the people witnessed the </a:t>
            </a:r>
            <a:r>
              <a:rPr lang="en-US" i="1" dirty="0" err="1"/>
              <a:t>thunderings</a:t>
            </a:r>
            <a:r>
              <a:rPr lang="en-US" i="1" dirty="0"/>
              <a:t>, the lightning flashes, the sound of the trumpet, and the mountain smoking; and when the people saw it, they trembled and stood afar off. </a:t>
            </a:r>
            <a:r>
              <a:rPr lang="en-US" i="1" baseline="30000" dirty="0"/>
              <a:t>19</a:t>
            </a:r>
            <a:r>
              <a:rPr lang="en-US" i="1" dirty="0"/>
              <a:t> Then they said to Moses, “You speak with us, and we will hear; but let not God speak with us, lest we die.” </a:t>
            </a:r>
            <a:r>
              <a:rPr lang="en-US" i="1" baseline="30000" dirty="0"/>
              <a:t>20</a:t>
            </a:r>
            <a:r>
              <a:rPr lang="en-US" i="1" dirty="0"/>
              <a:t> And Moses said to the people, “Do not fear; for God has come to test you, and that His fear may be before you, so that you may not sin.”</a:t>
            </a:r>
          </a:p>
          <a:p>
            <a:pPr marL="0" lvl="0" indent="0">
              <a:buFont typeface="Arial" panose="020B0604020202020204" pitchFamily="34" charset="0"/>
              <a:buNone/>
            </a:pPr>
            <a:r>
              <a:rPr lang="en-US" b="1" dirty="0"/>
              <a:t>(Job 37:2-5), [Job’s friend Elihu understood this image], </a:t>
            </a:r>
            <a:r>
              <a:rPr lang="en-US" i="1" dirty="0"/>
              <a:t>“Hear attentively the thunder of His voice, and the rumbling that comes from His mouth. </a:t>
            </a:r>
            <a:r>
              <a:rPr lang="en-US" i="1" baseline="30000" dirty="0"/>
              <a:t>3</a:t>
            </a:r>
            <a:r>
              <a:rPr lang="en-US" i="1" dirty="0"/>
              <a:t> He sends it forth under the whole heaven, His lightning to the ends of the earth. </a:t>
            </a:r>
            <a:r>
              <a:rPr lang="en-US" i="1" baseline="30000" dirty="0"/>
              <a:t>4</a:t>
            </a:r>
            <a:r>
              <a:rPr lang="en-US" i="1" dirty="0"/>
              <a:t> After it a voice roars; He thunders with His majestic voice, And He does not restrain them when His voice is heard. </a:t>
            </a:r>
            <a:r>
              <a:rPr lang="en-US" i="1" baseline="30000" dirty="0"/>
              <a:t>5</a:t>
            </a:r>
            <a:r>
              <a:rPr lang="en-US" i="1" dirty="0"/>
              <a:t> God thunders marvelously with His voice; He does great things which we cannot comprehend.”</a:t>
            </a:r>
          </a:p>
        </p:txBody>
      </p:sp>
      <p:sp>
        <p:nvSpPr>
          <p:cNvPr id="4" name="Slide Number Placeholder 3">
            <a:extLst>
              <a:ext uri="{FF2B5EF4-FFF2-40B4-BE49-F238E27FC236}">
                <a16:creationId xmlns:a16="http://schemas.microsoft.com/office/drawing/2014/main" id="{0B325660-B4DB-D17D-9D97-ADA89B1F41A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D98326-6935-4A7D-A3C0-90B2BF0FF58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073011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A5B1A-0E94-8D58-FE34-7CD4E666DC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5F70C0-F027-7D0C-B685-16D27418066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F35858-985B-6D56-72AE-A51E7D068A48}"/>
              </a:ext>
            </a:extLst>
          </p:cNvPr>
          <p:cNvSpPr>
            <a:spLocks noGrp="1"/>
          </p:cNvSpPr>
          <p:nvPr>
            <p:ph type="body" idx="1"/>
          </p:nvPr>
        </p:nvSpPr>
        <p:spPr/>
        <p:txBody>
          <a:bodyPr/>
          <a:lstStyle/>
          <a:p>
            <a:pPr marL="0" indent="0">
              <a:buFont typeface="Arial" panose="020B0604020202020204" pitchFamily="34" charset="0"/>
              <a:buNone/>
            </a:pPr>
            <a:r>
              <a:rPr lang="en-US" b="1" dirty="0"/>
              <a:t>Finally, The Voice of the Lord makes the deer give birth, and strips the forests bare (8-9) READ</a:t>
            </a:r>
          </a:p>
          <a:p>
            <a:pPr marL="171450" indent="-171450">
              <a:buFont typeface="Arial" panose="020B0604020202020204" pitchFamily="34" charset="0"/>
              <a:buChar char="•"/>
            </a:pPr>
            <a:r>
              <a:rPr lang="en-US" b="1" dirty="0"/>
              <a:t>More of the impact of God’s might and glory, seen in the consequences of this storm</a:t>
            </a:r>
          </a:p>
          <a:p>
            <a:pPr marL="171450" indent="-171450">
              <a:buFont typeface="Arial" panose="020B0604020202020204" pitchFamily="34" charset="0"/>
              <a:buChar char="•"/>
            </a:pPr>
            <a:r>
              <a:rPr lang="en-US" b="1" dirty="0"/>
              <a:t>It impacts the animals (The deer give birth) (going into labor from fear)</a:t>
            </a:r>
          </a:p>
          <a:p>
            <a:pPr marL="171450" indent="-171450">
              <a:buFont typeface="Arial" panose="020B0604020202020204" pitchFamily="34" charset="0"/>
              <a:buChar char="•"/>
            </a:pPr>
            <a:r>
              <a:rPr lang="en-US" b="1" dirty="0"/>
              <a:t>It impacts the forests (strips them bare).</a:t>
            </a:r>
          </a:p>
          <a:p>
            <a:pPr marL="628650" lvl="1" indent="-171450">
              <a:buFont typeface="Arial" panose="020B0604020202020204" pitchFamily="34" charset="0"/>
              <a:buChar char="•"/>
            </a:pPr>
            <a:r>
              <a:rPr lang="en-US" b="0" dirty="0"/>
              <a:t>Recent hikes from Inspiration point.  Fallen trees, broken branches.  Effects of storms and strong winds.</a:t>
            </a:r>
          </a:p>
          <a:p>
            <a:pPr marL="171450" lvl="0" indent="-171450">
              <a:buFont typeface="Arial" panose="020B0604020202020204" pitchFamily="34" charset="0"/>
              <a:buChar char="•"/>
            </a:pPr>
            <a:r>
              <a:rPr lang="en-US" b="1" dirty="0"/>
              <a:t>Such damage and dissolution will be present in those who are by God!</a:t>
            </a:r>
          </a:p>
          <a:p>
            <a:pPr marL="0" indent="0">
              <a:buFont typeface="Arial" panose="020B0604020202020204" pitchFamily="34" charset="0"/>
              <a:buNone/>
            </a:pPr>
            <a:r>
              <a:rPr lang="en-US" b="1" dirty="0"/>
              <a:t>(Revelation 21:8), </a:t>
            </a:r>
            <a:r>
              <a:rPr lang="en-US" i="1" dirty="0"/>
              <a:t>“But the cowardly, unbelieving, abominable, murderers, sexually immoral, sorcerers, idolaters, and all liars shall have their part in the lake which burns with fire and brimstone, which is the second death.”</a:t>
            </a:r>
            <a:endParaRPr lang="en-US" b="1" i="1" dirty="0"/>
          </a:p>
        </p:txBody>
      </p:sp>
      <p:sp>
        <p:nvSpPr>
          <p:cNvPr id="4" name="Slide Number Placeholder 3">
            <a:extLst>
              <a:ext uri="{FF2B5EF4-FFF2-40B4-BE49-F238E27FC236}">
                <a16:creationId xmlns:a16="http://schemas.microsoft.com/office/drawing/2014/main" id="{CD9BF845-E7AD-79D6-AE87-8CD322EECA4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D98326-6935-4A7D-A3C0-90B2BF0FF58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45856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75AE8-85B6-D112-7253-636FF4BA92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7A4BA2-4CA0-100C-7198-566B641052C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651D4D-B813-65D4-384E-6D94B49D8FAB}"/>
              </a:ext>
            </a:extLst>
          </p:cNvPr>
          <p:cNvSpPr>
            <a:spLocks noGrp="1"/>
          </p:cNvSpPr>
          <p:nvPr>
            <p:ph type="body" idx="1"/>
          </p:nvPr>
        </p:nvSpPr>
        <p:spPr/>
        <p:txBody>
          <a:bodyPr/>
          <a:lstStyle/>
          <a:p>
            <a:pPr marL="0" indent="0">
              <a:buFont typeface="Arial" panose="020B0604020202020204" pitchFamily="34" charset="0"/>
              <a:buNone/>
            </a:pPr>
            <a:r>
              <a:rPr lang="en-US" b="1" dirty="0"/>
              <a:t>Conclusion</a:t>
            </a:r>
          </a:p>
          <a:p>
            <a:pPr marL="171450" indent="-171450">
              <a:buFont typeface="Arial" panose="020B0604020202020204" pitchFamily="34" charset="0"/>
              <a:buChar char="•"/>
            </a:pPr>
            <a:r>
              <a:rPr lang="en-US" b="1" dirty="0"/>
              <a:t>Consider the view from above the clouds!</a:t>
            </a:r>
          </a:p>
          <a:p>
            <a:pPr marL="628650" lvl="1" indent="-171450">
              <a:buFont typeface="Arial" panose="020B0604020202020204" pitchFamily="34" charset="0"/>
              <a:buChar char="•"/>
            </a:pPr>
            <a:r>
              <a:rPr lang="en-US" dirty="0"/>
              <a:t>If you have ever flown on a plane above a thunderstorm, perhaps you can have an idea</a:t>
            </a:r>
          </a:p>
          <a:p>
            <a:pPr marL="0" lvl="0" indent="0">
              <a:buFont typeface="Arial" panose="020B0604020202020204" pitchFamily="34" charset="0"/>
              <a:buNone/>
            </a:pPr>
            <a:r>
              <a:rPr lang="en-US" b="1" dirty="0"/>
              <a:t>(9b-11) READ</a:t>
            </a:r>
          </a:p>
          <a:p>
            <a:pPr marL="171450" indent="-171450">
              <a:buFont typeface="Arial" panose="020B0604020202020204" pitchFamily="34" charset="0"/>
              <a:buChar char="•"/>
            </a:pPr>
            <a:r>
              <a:rPr lang="en-US" b="1" dirty="0"/>
              <a:t>In His Temple everyone says glory</a:t>
            </a:r>
          </a:p>
          <a:p>
            <a:pPr marL="628650" lvl="1" indent="-171450">
              <a:buFont typeface="Arial" panose="020B0604020202020204" pitchFamily="34" charset="0"/>
              <a:buChar char="•"/>
            </a:pPr>
            <a:r>
              <a:rPr lang="en-US" dirty="0"/>
              <a:t>As noted at the beginning of the lesson, worship to God by the </a:t>
            </a:r>
            <a:r>
              <a:rPr lang="en-US" i="1" dirty="0"/>
              <a:t>“mighty ones”</a:t>
            </a:r>
            <a:r>
              <a:rPr lang="en-US" dirty="0"/>
              <a:t> (angels) was appropriate</a:t>
            </a:r>
          </a:p>
          <a:p>
            <a:pPr marL="171450" indent="-171450">
              <a:buFont typeface="Arial" panose="020B0604020202020204" pitchFamily="34" charset="0"/>
              <a:buChar char="•"/>
            </a:pPr>
            <a:r>
              <a:rPr lang="en-US" dirty="0"/>
              <a:t>The Lord was king at the flood and sits as king forever</a:t>
            </a:r>
          </a:p>
          <a:p>
            <a:pPr marL="0" indent="0">
              <a:buFont typeface="Arial" panose="020B0604020202020204" pitchFamily="34" charset="0"/>
              <a:buNone/>
            </a:pPr>
            <a:r>
              <a:rPr lang="en-US" b="1" dirty="0"/>
              <a:t>(Isaiah 40:28), </a:t>
            </a:r>
            <a:r>
              <a:rPr lang="en-US" i="1" dirty="0"/>
              <a:t>“Have you not known? Have you not heard? The everlasting God, the LORD, the Creator of the ends of the earth, neither faints nor is weary. His understanding is unsearchable.”</a:t>
            </a:r>
          </a:p>
          <a:p>
            <a:pPr marL="171450" indent="-171450">
              <a:buFont typeface="Arial" panose="020B0604020202020204" pitchFamily="34" charset="0"/>
              <a:buChar char="•"/>
            </a:pPr>
            <a:r>
              <a:rPr lang="en-US" b="1" dirty="0"/>
              <a:t>The Lord gives strength to and blesses His people</a:t>
            </a:r>
          </a:p>
          <a:p>
            <a:pPr marL="628650" lvl="1" indent="-171450">
              <a:buFont typeface="Arial" panose="020B0604020202020204" pitchFamily="34" charset="0"/>
              <a:buChar char="•"/>
            </a:pPr>
            <a:r>
              <a:rPr lang="en-US" b="0" dirty="0"/>
              <a:t>The Psalm ends on a quiet, comforting note!  Yes, storms rage, but God also grants calm. He gives strength to and blesses those who are His with peace.</a:t>
            </a:r>
          </a:p>
          <a:p>
            <a:pPr marL="0" lvl="0" indent="0">
              <a:buFont typeface="Arial" panose="020B0604020202020204" pitchFamily="34" charset="0"/>
              <a:buNone/>
            </a:pPr>
            <a:r>
              <a:rPr lang="en-US" b="1" dirty="0"/>
              <a:t>(Philippians 4:6-7), </a:t>
            </a:r>
            <a:r>
              <a:rPr lang="en-US" i="1" dirty="0"/>
              <a:t>“Be anxious for nothing, but in everything by prayer and supplication, with thanksgiving, let your requests be made known to God; </a:t>
            </a:r>
            <a:r>
              <a:rPr lang="en-US" i="1" baseline="30000" dirty="0"/>
              <a:t>7</a:t>
            </a:r>
            <a:r>
              <a:rPr lang="en-US" i="1" dirty="0"/>
              <a:t> and the peace of God, which surpasses all understanding, will guard your hearts and minds through Christ Jesus.”</a:t>
            </a:r>
            <a:endParaRPr lang="en-US" b="0" i="1" dirty="0"/>
          </a:p>
        </p:txBody>
      </p:sp>
      <p:sp>
        <p:nvSpPr>
          <p:cNvPr id="4" name="Slide Number Placeholder 3">
            <a:extLst>
              <a:ext uri="{FF2B5EF4-FFF2-40B4-BE49-F238E27FC236}">
                <a16:creationId xmlns:a16="http://schemas.microsoft.com/office/drawing/2014/main" id="{7E73D2A9-F41B-3CAB-6B3C-7F0C8E0F1479}"/>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D98326-6935-4A7D-A3C0-90B2BF0FF588}"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787717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9A081-91F2-5743-1FCC-C8BF1B24B0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4C757B-ADA2-1FB4-4AC5-9A6BE28949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C687DF-5E83-5766-4B47-3C6B9C580FA3}"/>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5" name="Footer Placeholder 4">
            <a:extLst>
              <a:ext uri="{FF2B5EF4-FFF2-40B4-BE49-F238E27FC236}">
                <a16:creationId xmlns:a16="http://schemas.microsoft.com/office/drawing/2014/main" id="{98DDCB51-7BDB-4A03-8885-1DD091C40F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A1447E-971C-11F5-BCC5-2628C4FDB035}"/>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377196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B1CF-7632-4101-67D0-64DCAF7839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06A9A-397A-B44A-2989-7EBF02B2AC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DBC52A-6236-4534-ED65-709A41D45E61}"/>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5" name="Footer Placeholder 4">
            <a:extLst>
              <a:ext uri="{FF2B5EF4-FFF2-40B4-BE49-F238E27FC236}">
                <a16:creationId xmlns:a16="http://schemas.microsoft.com/office/drawing/2014/main" id="{453AB33B-CF7C-418A-DE37-EB95AD3697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FBDAB-C6C7-2CD4-9810-CC77BB5D2D43}"/>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423766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D2BF18-8463-F261-B483-23CC4516E2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2C2282-11A7-323F-A18F-074B89C43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575C2-E939-BBED-F15F-2981012A8493}"/>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5" name="Footer Placeholder 4">
            <a:extLst>
              <a:ext uri="{FF2B5EF4-FFF2-40B4-BE49-F238E27FC236}">
                <a16:creationId xmlns:a16="http://schemas.microsoft.com/office/drawing/2014/main" id="{864262BC-0315-A9CF-B642-6BC1996DA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303BB-C265-4702-2F97-5772834BD363}"/>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355367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2EEEB-F455-DAD0-5F60-102E7179D8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F8BC3A-4FF0-BC6E-6EF8-A84A030C37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B451F4-D458-D0FF-D002-327ADD9B1FD7}"/>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5" name="Footer Placeholder 4">
            <a:extLst>
              <a:ext uri="{FF2B5EF4-FFF2-40B4-BE49-F238E27FC236}">
                <a16:creationId xmlns:a16="http://schemas.microsoft.com/office/drawing/2014/main" id="{C3ACEDE9-43D1-EE99-1116-FA80210FF7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32F4D-07B8-831B-C34A-0069DBB60379}"/>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114941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10074-6D0F-43DD-FB97-8CE05F761A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66FF788-FF04-8F5B-6D59-DFE446799FC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12317-26A6-EF1B-5D1B-3B4971B6B931}"/>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5" name="Footer Placeholder 4">
            <a:extLst>
              <a:ext uri="{FF2B5EF4-FFF2-40B4-BE49-F238E27FC236}">
                <a16:creationId xmlns:a16="http://schemas.microsoft.com/office/drawing/2014/main" id="{55276A6E-172F-ED66-E65F-C868C5FF6A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AC3651-7586-275D-BE40-2BDEE7D6D558}"/>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4135970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4F7ED-F328-47C7-6EC1-187FD907DA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351FBC-8A2A-B8E1-E54C-393B0E55AB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79E227-0D34-99E0-DDEE-0791B8E65B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E6C18-28BB-EC1E-C6BF-03969F9AA96B}"/>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6" name="Footer Placeholder 5">
            <a:extLst>
              <a:ext uri="{FF2B5EF4-FFF2-40B4-BE49-F238E27FC236}">
                <a16:creationId xmlns:a16="http://schemas.microsoft.com/office/drawing/2014/main" id="{B9F37919-D572-89C6-779B-B827AA5570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93AC83-9DF2-F8D6-5262-E622BAEFC654}"/>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382974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64FF1-BCD6-EC28-ACE7-DB1824E7B5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F1864A-ACD2-0074-8945-790C4033C2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3E2432-4FAC-CA3F-D6D1-3D79D40D74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E41174-3F59-87EF-7D5D-F01156ADA4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134A84-ED73-7CAA-F3BB-CA22AD1CF9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DAB7B3-53BB-30D9-4E4B-ABCB38873B2A}"/>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8" name="Footer Placeholder 7">
            <a:extLst>
              <a:ext uri="{FF2B5EF4-FFF2-40B4-BE49-F238E27FC236}">
                <a16:creationId xmlns:a16="http://schemas.microsoft.com/office/drawing/2014/main" id="{68A84FB2-5049-226B-1674-EA225253DD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DCFC0F-DA83-8BB0-C761-41FD9C8A5B82}"/>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28530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433F-E673-B0C4-064B-34E6FABC6B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62A3EB-30F6-E14E-31E4-B0F2679DAC06}"/>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4" name="Footer Placeholder 3">
            <a:extLst>
              <a:ext uri="{FF2B5EF4-FFF2-40B4-BE49-F238E27FC236}">
                <a16:creationId xmlns:a16="http://schemas.microsoft.com/office/drawing/2014/main" id="{71C1D9C2-989A-3C5A-F1DA-A253B496DB3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34BD9C-BFE6-C0D5-F82D-3B044618F9FF}"/>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275221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AA6406-43F1-09F0-0C6C-BFA9DD9D3940}"/>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3" name="Footer Placeholder 2">
            <a:extLst>
              <a:ext uri="{FF2B5EF4-FFF2-40B4-BE49-F238E27FC236}">
                <a16:creationId xmlns:a16="http://schemas.microsoft.com/office/drawing/2014/main" id="{CDD2F983-31EC-69DD-9E3A-A373A336E4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A315EE-8718-2655-5511-74F34AD69C08}"/>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22903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C405-7B93-0360-79DB-C45A70D39F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12B9FE-929E-C94E-C6C2-25303C573E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D45383-FBBB-86CC-6AC5-0580EB305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BBB853-E5A6-2B82-6B6B-9AF7003DB621}"/>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6" name="Footer Placeholder 5">
            <a:extLst>
              <a:ext uri="{FF2B5EF4-FFF2-40B4-BE49-F238E27FC236}">
                <a16:creationId xmlns:a16="http://schemas.microsoft.com/office/drawing/2014/main" id="{FBFFEA70-C48F-FF16-356F-4FA032F87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7621E-CF85-4CE0-1F30-0E361296C722}"/>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1507079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822EF-9BA3-4754-63D7-623DF5082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504654-D8E7-F47D-7689-694B5FDF1B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5C28A1-CE25-81D9-DA5A-8BA331A950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FFD53-C98D-700B-4AC1-ABD23AA2E74E}"/>
              </a:ext>
            </a:extLst>
          </p:cNvPr>
          <p:cNvSpPr>
            <a:spLocks noGrp="1"/>
          </p:cNvSpPr>
          <p:nvPr>
            <p:ph type="dt" sz="half" idx="10"/>
          </p:nvPr>
        </p:nvSpPr>
        <p:spPr/>
        <p:txBody>
          <a:bodyPr/>
          <a:lstStyle/>
          <a:p>
            <a:fld id="{BAF4C2DB-A9A2-4BFF-9CD1-81FBE508FA5B}" type="datetimeFigureOut">
              <a:rPr lang="en-US" smtClean="0"/>
              <a:t>2/10/2024</a:t>
            </a:fld>
            <a:endParaRPr lang="en-US"/>
          </a:p>
        </p:txBody>
      </p:sp>
      <p:sp>
        <p:nvSpPr>
          <p:cNvPr id="6" name="Footer Placeholder 5">
            <a:extLst>
              <a:ext uri="{FF2B5EF4-FFF2-40B4-BE49-F238E27FC236}">
                <a16:creationId xmlns:a16="http://schemas.microsoft.com/office/drawing/2014/main" id="{4F9DED91-0CC3-A4D2-5FFB-EBBB7D781A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2B2838-FF43-7B73-AC07-02F6EBC63C0F}"/>
              </a:ext>
            </a:extLst>
          </p:cNvPr>
          <p:cNvSpPr>
            <a:spLocks noGrp="1"/>
          </p:cNvSpPr>
          <p:nvPr>
            <p:ph type="sldNum" sz="quarter" idx="12"/>
          </p:nvPr>
        </p:nvSpPr>
        <p:spPr/>
        <p:txBody>
          <a:bodyPr/>
          <a:lstStyle/>
          <a:p>
            <a:fld id="{3A55D4E9-5FF7-4312-B035-375CAAAA56FB}" type="slidenum">
              <a:rPr lang="en-US" smtClean="0"/>
              <a:t>‹#›</a:t>
            </a:fld>
            <a:endParaRPr lang="en-US"/>
          </a:p>
        </p:txBody>
      </p:sp>
    </p:spTree>
    <p:extLst>
      <p:ext uri="{BB962C8B-B14F-4D97-AF65-F5344CB8AC3E}">
        <p14:creationId xmlns:p14="http://schemas.microsoft.com/office/powerpoint/2010/main" val="13082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B8964A-47DE-A540-6E56-77A159BF11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47B78A-C87C-4FCE-64A9-EF9B1C880C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FE2D9D-4F35-8019-CF7E-B01C938E3E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AF4C2DB-A9A2-4BFF-9CD1-81FBE508FA5B}" type="datetimeFigureOut">
              <a:rPr lang="en-US" smtClean="0"/>
              <a:t>2/10/2024</a:t>
            </a:fld>
            <a:endParaRPr lang="en-US"/>
          </a:p>
        </p:txBody>
      </p:sp>
      <p:sp>
        <p:nvSpPr>
          <p:cNvPr id="5" name="Footer Placeholder 4">
            <a:extLst>
              <a:ext uri="{FF2B5EF4-FFF2-40B4-BE49-F238E27FC236}">
                <a16:creationId xmlns:a16="http://schemas.microsoft.com/office/drawing/2014/main" id="{C8F04E58-BB7C-04F6-3867-7E51930BCF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501EA67-144D-99D3-AFFF-7722A56B6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A55D4E9-5FF7-4312-B035-375CAAAA56FB}" type="slidenum">
              <a:rPr lang="en-US" smtClean="0"/>
              <a:t>‹#›</a:t>
            </a:fld>
            <a:endParaRPr lang="en-US"/>
          </a:p>
        </p:txBody>
      </p:sp>
    </p:spTree>
    <p:extLst>
      <p:ext uri="{BB962C8B-B14F-4D97-AF65-F5344CB8AC3E}">
        <p14:creationId xmlns:p14="http://schemas.microsoft.com/office/powerpoint/2010/main" val="4285569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50F60-9F61-1714-288C-EBFE1551FED3}"/>
              </a:ext>
            </a:extLst>
          </p:cNvPr>
          <p:cNvSpPr>
            <a:spLocks noGrp="1"/>
          </p:cNvSpPr>
          <p:nvPr>
            <p:ph type="ctrTitle"/>
          </p:nvPr>
        </p:nvSpPr>
        <p:spPr>
          <a:xfrm>
            <a:off x="615820" y="991735"/>
            <a:ext cx="5654351" cy="3486959"/>
          </a:xfrm>
        </p:spPr>
        <p:txBody>
          <a:bodyPr>
            <a:noAutofit/>
          </a:bodyPr>
          <a:lstStyle/>
          <a:p>
            <a:r>
              <a:rPr lang="en-US" sz="8000" dirty="0">
                <a:solidFill>
                  <a:srgbClr val="FC6813"/>
                </a:solidFill>
                <a:latin typeface="Luckiest Guy" panose="02000506000000020004" pitchFamily="2" charset="0"/>
              </a:rPr>
              <a:t>The Voice of the Lord</a:t>
            </a:r>
          </a:p>
        </p:txBody>
      </p:sp>
      <p:sp>
        <p:nvSpPr>
          <p:cNvPr id="3" name="Subtitle 2">
            <a:extLst>
              <a:ext uri="{FF2B5EF4-FFF2-40B4-BE49-F238E27FC236}">
                <a16:creationId xmlns:a16="http://schemas.microsoft.com/office/drawing/2014/main" id="{F629EB10-4D3E-7226-2F78-780B104D776A}"/>
              </a:ext>
            </a:extLst>
          </p:cNvPr>
          <p:cNvSpPr>
            <a:spLocks noGrp="1"/>
          </p:cNvSpPr>
          <p:nvPr>
            <p:ph type="subTitle" idx="1"/>
          </p:nvPr>
        </p:nvSpPr>
        <p:spPr>
          <a:xfrm>
            <a:off x="1315615" y="5290100"/>
            <a:ext cx="4254759" cy="891073"/>
          </a:xfrm>
        </p:spPr>
        <p:txBody>
          <a:bodyPr>
            <a:normAutofit/>
          </a:bodyPr>
          <a:lstStyle/>
          <a:p>
            <a:r>
              <a:rPr lang="en-US" sz="4800" dirty="0">
                <a:solidFill>
                  <a:schemeClr val="bg1"/>
                </a:solidFill>
              </a:rPr>
              <a:t>Psalm 29</a:t>
            </a:r>
          </a:p>
        </p:txBody>
      </p:sp>
    </p:spTree>
    <p:extLst>
      <p:ext uri="{BB962C8B-B14F-4D97-AF65-F5344CB8AC3E}">
        <p14:creationId xmlns:p14="http://schemas.microsoft.com/office/powerpoint/2010/main" val="2557696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476741-A755-85EA-B387-8C8E5B6B5A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EADEA7-13A6-E7CD-E5D3-F581C73DA46E}"/>
              </a:ext>
            </a:extLst>
          </p:cNvPr>
          <p:cNvSpPr>
            <a:spLocks noGrp="1"/>
          </p:cNvSpPr>
          <p:nvPr>
            <p:ph type="ctrTitle"/>
          </p:nvPr>
        </p:nvSpPr>
        <p:spPr>
          <a:xfrm>
            <a:off x="615820" y="469221"/>
            <a:ext cx="6251511" cy="3524282"/>
          </a:xfrm>
        </p:spPr>
        <p:txBody>
          <a:bodyPr anchor="t">
            <a:noAutofit/>
          </a:bodyPr>
          <a:lstStyle/>
          <a:p>
            <a:r>
              <a:rPr lang="en-US" sz="5400" dirty="0">
                <a:solidFill>
                  <a:srgbClr val="FC6813"/>
                </a:solidFill>
                <a:latin typeface="Luckiest Guy" panose="02000506000000020004" pitchFamily="2" charset="0"/>
              </a:rPr>
              <a:t>The Voice of the Lord is over the waters &amp; Breaks the Cedars</a:t>
            </a:r>
          </a:p>
        </p:txBody>
      </p:sp>
      <p:sp>
        <p:nvSpPr>
          <p:cNvPr id="3" name="Subtitle 2">
            <a:extLst>
              <a:ext uri="{FF2B5EF4-FFF2-40B4-BE49-F238E27FC236}">
                <a16:creationId xmlns:a16="http://schemas.microsoft.com/office/drawing/2014/main" id="{6B2E4C2B-5050-C048-73D3-696022E45997}"/>
              </a:ext>
            </a:extLst>
          </p:cNvPr>
          <p:cNvSpPr>
            <a:spLocks noGrp="1"/>
          </p:cNvSpPr>
          <p:nvPr>
            <p:ph type="subTitle" idx="1"/>
          </p:nvPr>
        </p:nvSpPr>
        <p:spPr>
          <a:xfrm>
            <a:off x="615820" y="3993502"/>
            <a:ext cx="6251511" cy="2649893"/>
          </a:xfrm>
        </p:spPr>
        <p:txBody>
          <a:bodyPr>
            <a:normAutofit/>
          </a:bodyPr>
          <a:lstStyle/>
          <a:p>
            <a:r>
              <a:rPr lang="en-US" sz="4800" dirty="0">
                <a:solidFill>
                  <a:schemeClr val="bg1"/>
                </a:solidFill>
              </a:rPr>
              <a:t>(3-6)</a:t>
            </a:r>
          </a:p>
          <a:p>
            <a:r>
              <a:rPr lang="en-US" sz="4400" dirty="0">
                <a:solidFill>
                  <a:schemeClr val="bg1"/>
                </a:solidFill>
              </a:rPr>
              <a:t>Mark 4:37-41; Job 40:6-9</a:t>
            </a:r>
          </a:p>
          <a:p>
            <a:r>
              <a:rPr lang="en-US" sz="4400" dirty="0">
                <a:solidFill>
                  <a:schemeClr val="bg1"/>
                </a:solidFill>
              </a:rPr>
              <a:t>Mark 3:24-27</a:t>
            </a:r>
          </a:p>
        </p:txBody>
      </p:sp>
    </p:spTree>
    <p:extLst>
      <p:ext uri="{BB962C8B-B14F-4D97-AF65-F5344CB8AC3E}">
        <p14:creationId xmlns:p14="http://schemas.microsoft.com/office/powerpoint/2010/main" val="42752833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6F1800-CE8E-BF7C-BD52-B02310A61B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7841DAA-6A02-E4AE-7B2E-3EC725E78781}"/>
              </a:ext>
            </a:extLst>
          </p:cNvPr>
          <p:cNvSpPr>
            <a:spLocks noGrp="1"/>
          </p:cNvSpPr>
          <p:nvPr>
            <p:ph type="ctrTitle"/>
          </p:nvPr>
        </p:nvSpPr>
        <p:spPr>
          <a:xfrm>
            <a:off x="615820" y="469220"/>
            <a:ext cx="6176866" cy="3916167"/>
          </a:xfrm>
        </p:spPr>
        <p:txBody>
          <a:bodyPr anchor="t">
            <a:noAutofit/>
          </a:bodyPr>
          <a:lstStyle/>
          <a:p>
            <a:r>
              <a:rPr lang="en-US" sz="5400" dirty="0">
                <a:solidFill>
                  <a:srgbClr val="FC6813"/>
                </a:solidFill>
                <a:latin typeface="Luckiest Guy" panose="02000506000000020004" pitchFamily="2" charset="0"/>
              </a:rPr>
              <a:t>The Voice of the Lord Divides the Flames of Fires &amp; Shakes the Wilderness</a:t>
            </a:r>
          </a:p>
        </p:txBody>
      </p:sp>
      <p:sp>
        <p:nvSpPr>
          <p:cNvPr id="3" name="Subtitle 2">
            <a:extLst>
              <a:ext uri="{FF2B5EF4-FFF2-40B4-BE49-F238E27FC236}">
                <a16:creationId xmlns:a16="http://schemas.microsoft.com/office/drawing/2014/main" id="{5DD0E4AF-EC27-D55B-E93B-1A8C9782D594}"/>
              </a:ext>
            </a:extLst>
          </p:cNvPr>
          <p:cNvSpPr>
            <a:spLocks noGrp="1"/>
          </p:cNvSpPr>
          <p:nvPr>
            <p:ph type="subTitle" idx="1"/>
          </p:nvPr>
        </p:nvSpPr>
        <p:spPr>
          <a:xfrm>
            <a:off x="615820" y="4665306"/>
            <a:ext cx="5480179" cy="1978090"/>
          </a:xfrm>
        </p:spPr>
        <p:txBody>
          <a:bodyPr>
            <a:normAutofit/>
          </a:bodyPr>
          <a:lstStyle/>
          <a:p>
            <a:r>
              <a:rPr lang="en-US" sz="4800" dirty="0">
                <a:solidFill>
                  <a:schemeClr val="bg1"/>
                </a:solidFill>
              </a:rPr>
              <a:t>(7-8)</a:t>
            </a:r>
          </a:p>
          <a:p>
            <a:r>
              <a:rPr lang="en-US" sz="4400" dirty="0">
                <a:solidFill>
                  <a:schemeClr val="bg1"/>
                </a:solidFill>
              </a:rPr>
              <a:t>Exodus 20:18-20</a:t>
            </a:r>
          </a:p>
        </p:txBody>
      </p:sp>
    </p:spTree>
    <p:extLst>
      <p:ext uri="{BB962C8B-B14F-4D97-AF65-F5344CB8AC3E}">
        <p14:creationId xmlns:p14="http://schemas.microsoft.com/office/powerpoint/2010/main" val="3826320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0195E-BE32-00EB-5045-87DBE0595D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757C7A-2710-321E-6D4A-9A2766B1A152}"/>
              </a:ext>
            </a:extLst>
          </p:cNvPr>
          <p:cNvSpPr>
            <a:spLocks noGrp="1"/>
          </p:cNvSpPr>
          <p:nvPr>
            <p:ph type="ctrTitle"/>
          </p:nvPr>
        </p:nvSpPr>
        <p:spPr>
          <a:xfrm>
            <a:off x="615820" y="469221"/>
            <a:ext cx="5654351" cy="4158763"/>
          </a:xfrm>
        </p:spPr>
        <p:txBody>
          <a:bodyPr anchor="t">
            <a:noAutofit/>
          </a:bodyPr>
          <a:lstStyle/>
          <a:p>
            <a:r>
              <a:rPr lang="en-US" sz="5400" dirty="0">
                <a:solidFill>
                  <a:srgbClr val="FC6813"/>
                </a:solidFill>
                <a:latin typeface="Luckiest Guy" panose="02000506000000020004" pitchFamily="2" charset="0"/>
              </a:rPr>
              <a:t>The Voice of the Lord Makes the Deer Give Birth, &amp; Strips the Forests Bare</a:t>
            </a:r>
          </a:p>
        </p:txBody>
      </p:sp>
      <p:sp>
        <p:nvSpPr>
          <p:cNvPr id="3" name="Subtitle 2">
            <a:extLst>
              <a:ext uri="{FF2B5EF4-FFF2-40B4-BE49-F238E27FC236}">
                <a16:creationId xmlns:a16="http://schemas.microsoft.com/office/drawing/2014/main" id="{33E272A4-F617-1DE2-ADB6-528ABDCB3C9E}"/>
              </a:ext>
            </a:extLst>
          </p:cNvPr>
          <p:cNvSpPr>
            <a:spLocks noGrp="1"/>
          </p:cNvSpPr>
          <p:nvPr>
            <p:ph type="subTitle" idx="1"/>
          </p:nvPr>
        </p:nvSpPr>
        <p:spPr>
          <a:xfrm>
            <a:off x="1315615" y="4777273"/>
            <a:ext cx="4254759" cy="1754156"/>
          </a:xfrm>
        </p:spPr>
        <p:txBody>
          <a:bodyPr>
            <a:normAutofit/>
          </a:bodyPr>
          <a:lstStyle/>
          <a:p>
            <a:r>
              <a:rPr lang="en-US" sz="4800" dirty="0">
                <a:solidFill>
                  <a:schemeClr val="bg1"/>
                </a:solidFill>
              </a:rPr>
              <a:t>(9)</a:t>
            </a:r>
          </a:p>
          <a:p>
            <a:r>
              <a:rPr lang="en-US" sz="4400" dirty="0">
                <a:solidFill>
                  <a:schemeClr val="bg1"/>
                </a:solidFill>
              </a:rPr>
              <a:t>Revelation 21:8</a:t>
            </a:r>
          </a:p>
        </p:txBody>
      </p:sp>
    </p:spTree>
    <p:extLst>
      <p:ext uri="{BB962C8B-B14F-4D97-AF65-F5344CB8AC3E}">
        <p14:creationId xmlns:p14="http://schemas.microsoft.com/office/powerpoint/2010/main" val="5563180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258758-E486-84D3-EDBF-F77665DA2F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561E0E-53A0-86C7-FBCD-76BDBB6CDFB5}"/>
              </a:ext>
            </a:extLst>
          </p:cNvPr>
          <p:cNvSpPr>
            <a:spLocks noGrp="1"/>
          </p:cNvSpPr>
          <p:nvPr>
            <p:ph type="ctrTitle"/>
          </p:nvPr>
        </p:nvSpPr>
        <p:spPr>
          <a:xfrm>
            <a:off x="634481" y="317242"/>
            <a:ext cx="5654351" cy="1120030"/>
          </a:xfrm>
        </p:spPr>
        <p:txBody>
          <a:bodyPr anchor="t">
            <a:noAutofit/>
          </a:bodyPr>
          <a:lstStyle/>
          <a:p>
            <a:pPr algn="l"/>
            <a:r>
              <a:rPr lang="en-US" dirty="0">
                <a:solidFill>
                  <a:srgbClr val="FC6813"/>
                </a:solidFill>
                <a:latin typeface="Luckiest Guy" panose="02000506000000020004" pitchFamily="2" charset="0"/>
              </a:rPr>
              <a:t>Conclusion</a:t>
            </a:r>
          </a:p>
        </p:txBody>
      </p:sp>
      <p:sp>
        <p:nvSpPr>
          <p:cNvPr id="3" name="Subtitle 2">
            <a:extLst>
              <a:ext uri="{FF2B5EF4-FFF2-40B4-BE49-F238E27FC236}">
                <a16:creationId xmlns:a16="http://schemas.microsoft.com/office/drawing/2014/main" id="{36BF8CA4-141C-A334-8847-4195715D0E95}"/>
              </a:ext>
            </a:extLst>
          </p:cNvPr>
          <p:cNvSpPr>
            <a:spLocks noGrp="1"/>
          </p:cNvSpPr>
          <p:nvPr>
            <p:ph type="subTitle" idx="1"/>
          </p:nvPr>
        </p:nvSpPr>
        <p:spPr>
          <a:xfrm>
            <a:off x="447869" y="1604864"/>
            <a:ext cx="6662058" cy="4706937"/>
          </a:xfrm>
        </p:spPr>
        <p:txBody>
          <a:bodyPr>
            <a:normAutofit/>
          </a:bodyPr>
          <a:lstStyle/>
          <a:p>
            <a:r>
              <a:rPr lang="en-US" sz="4800" dirty="0">
                <a:solidFill>
                  <a:schemeClr val="bg1"/>
                </a:solidFill>
              </a:rPr>
              <a:t>(9-11)</a:t>
            </a:r>
          </a:p>
          <a:p>
            <a:endParaRPr lang="en-US" sz="3200" dirty="0">
              <a:solidFill>
                <a:schemeClr val="bg1"/>
              </a:solidFill>
            </a:endParaRPr>
          </a:p>
          <a:p>
            <a:pPr marL="685800" indent="-685800" algn="l">
              <a:buFont typeface="Arial" panose="020B0604020202020204" pitchFamily="34" charset="0"/>
              <a:buChar char="•"/>
            </a:pPr>
            <a:r>
              <a:rPr lang="en-US" sz="4800" dirty="0">
                <a:solidFill>
                  <a:schemeClr val="bg1"/>
                </a:solidFill>
              </a:rPr>
              <a:t>Everyone says glory</a:t>
            </a:r>
          </a:p>
          <a:p>
            <a:pPr marL="685800" indent="-685800" algn="l">
              <a:buFont typeface="Arial" panose="020B0604020202020204" pitchFamily="34" charset="0"/>
              <a:buChar char="•"/>
            </a:pPr>
            <a:r>
              <a:rPr lang="en-US" sz="4800" dirty="0">
                <a:solidFill>
                  <a:schemeClr val="bg1"/>
                </a:solidFill>
              </a:rPr>
              <a:t>He sits as king forever</a:t>
            </a:r>
          </a:p>
          <a:p>
            <a:pPr marL="685800" indent="-685800" algn="l">
              <a:buFont typeface="Arial" panose="020B0604020202020204" pitchFamily="34" charset="0"/>
              <a:buChar char="•"/>
            </a:pPr>
            <a:r>
              <a:rPr lang="en-US" sz="4800" dirty="0">
                <a:solidFill>
                  <a:schemeClr val="bg1"/>
                </a:solidFill>
              </a:rPr>
              <a:t>He gives Strength to &amp; Blesses His people</a:t>
            </a:r>
          </a:p>
        </p:txBody>
      </p:sp>
    </p:spTree>
    <p:extLst>
      <p:ext uri="{BB962C8B-B14F-4D97-AF65-F5344CB8AC3E}">
        <p14:creationId xmlns:p14="http://schemas.microsoft.com/office/powerpoint/2010/main" val="28905393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500">
        <p15:prstTrans prst="win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700</TotalTime>
  <Words>2055</Words>
  <Application>Microsoft Office PowerPoint</Application>
  <PresentationFormat>Widescreen</PresentationFormat>
  <Paragraphs>89</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Luckiest Guy</vt:lpstr>
      <vt:lpstr>Office Theme</vt:lpstr>
      <vt:lpstr>The Voice of the Lord</vt:lpstr>
      <vt:lpstr>The Voice of the Lord is over the waters &amp; Breaks the Cedars</vt:lpstr>
      <vt:lpstr>The Voice of the Lord Divides the Flames of Fires &amp; Shakes the Wilderness</vt:lpstr>
      <vt:lpstr>The Voice of the Lord Makes the Deer Give Birth, &amp; Strips the Forests Bare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Voice of the Lord</dc:title>
  <dc:creator>Stan Cox</dc:creator>
  <cp:lastModifiedBy>Stan Cox</cp:lastModifiedBy>
  <cp:revision>1</cp:revision>
  <dcterms:created xsi:type="dcterms:W3CDTF">2024-02-07T18:39:47Z</dcterms:created>
  <dcterms:modified xsi:type="dcterms:W3CDTF">2024-02-11T02:35:04Z</dcterms:modified>
</cp:coreProperties>
</file>