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83857-3CD2-43F4-B017-E01D65F87E5E}" v="31" dt="2024-12-11T21:07:06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6283857-3CD2-43F4-B017-E01D65F87E5E}"/>
    <pc:docChg chg="undo custSel addSld modSld modMainMaster modHandout">
      <pc:chgData name="Stan Cox" userId="9376f276357bfffd" providerId="LiveId" clId="{26283857-3CD2-43F4-B017-E01D65F87E5E}" dt="2024-12-11T21:09:56.251" v="191" actId="478"/>
      <pc:docMkLst>
        <pc:docMk/>
      </pc:docMkLst>
      <pc:sldChg chg="addSp modSp mod modTransition setBg">
        <pc:chgData name="Stan Cox" userId="9376f276357bfffd" providerId="LiveId" clId="{26283857-3CD2-43F4-B017-E01D65F87E5E}" dt="2024-12-11T21:01:48.831" v="17"/>
        <pc:sldMkLst>
          <pc:docMk/>
          <pc:sldMk cId="3422631955" sldId="256"/>
        </pc:sldMkLst>
        <pc:picChg chg="add mod">
          <ac:chgData name="Stan Cox" userId="9376f276357bfffd" providerId="LiveId" clId="{26283857-3CD2-43F4-B017-E01D65F87E5E}" dt="2024-12-11T20:59:58.602" v="4" actId="27614"/>
          <ac:picMkLst>
            <pc:docMk/>
            <pc:sldMk cId="3422631955" sldId="256"/>
            <ac:picMk id="5" creationId="{BC5C5FF9-FA5A-1E22-4D45-0D92524A6F0B}"/>
          </ac:picMkLst>
        </pc:picChg>
      </pc:sldChg>
      <pc:sldChg chg="addSp modSp new mod modTransition setBg">
        <pc:chgData name="Stan Cox" userId="9376f276357bfffd" providerId="LiveId" clId="{26283857-3CD2-43F4-B017-E01D65F87E5E}" dt="2024-12-11T21:01:48.831" v="17"/>
        <pc:sldMkLst>
          <pc:docMk/>
          <pc:sldMk cId="3958722146" sldId="257"/>
        </pc:sldMkLst>
        <pc:picChg chg="add mod">
          <ac:chgData name="Stan Cox" userId="9376f276357bfffd" providerId="LiveId" clId="{26283857-3CD2-43F4-B017-E01D65F87E5E}" dt="2024-12-11T21:00:16.813" v="7" actId="962"/>
          <ac:picMkLst>
            <pc:docMk/>
            <pc:sldMk cId="3958722146" sldId="257"/>
            <ac:picMk id="3" creationId="{A88EC2EF-BF6B-8A67-10EC-4FF1DFAD22C0}"/>
          </ac:picMkLst>
        </pc:picChg>
      </pc:sldChg>
      <pc:sldChg chg="addSp delSp modSp new mod modTransition setBg addAnim delAnim modAnim">
        <pc:chgData name="Stan Cox" userId="9376f276357bfffd" providerId="LiveId" clId="{26283857-3CD2-43F4-B017-E01D65F87E5E}" dt="2024-12-11T21:09:56.251" v="191" actId="478"/>
        <pc:sldMkLst>
          <pc:docMk/>
          <pc:sldMk cId="3215392368" sldId="258"/>
        </pc:sldMkLst>
        <pc:spChg chg="add del mod">
          <ac:chgData name="Stan Cox" userId="9376f276357bfffd" providerId="LiveId" clId="{26283857-3CD2-43F4-B017-E01D65F87E5E}" dt="2024-12-11T21:09:56.251" v="191" actId="478"/>
          <ac:spMkLst>
            <pc:docMk/>
            <pc:sldMk cId="3215392368" sldId="258"/>
            <ac:spMk id="4" creationId="{B6CD3F44-2FE0-3F98-5CA1-8C5E836EB493}"/>
          </ac:spMkLst>
        </pc:spChg>
        <pc:spChg chg="add del mod">
          <ac:chgData name="Stan Cox" userId="9376f276357bfffd" providerId="LiveId" clId="{26283857-3CD2-43F4-B017-E01D65F87E5E}" dt="2024-12-11T21:02:36.376" v="24" actId="478"/>
          <ac:spMkLst>
            <pc:docMk/>
            <pc:sldMk cId="3215392368" sldId="258"/>
            <ac:spMk id="5" creationId="{5F8A7A66-97C7-596E-4A48-CDE436553974}"/>
          </ac:spMkLst>
        </pc:spChg>
        <pc:spChg chg="add del mod">
          <ac:chgData name="Stan Cox" userId="9376f276357bfffd" providerId="LiveId" clId="{26283857-3CD2-43F4-B017-E01D65F87E5E}" dt="2024-12-11T21:02:37.251" v="25" actId="478"/>
          <ac:spMkLst>
            <pc:docMk/>
            <pc:sldMk cId="3215392368" sldId="258"/>
            <ac:spMk id="6" creationId="{571408AC-ED40-C652-3E55-9C130D0ADE74}"/>
          </ac:spMkLst>
        </pc:spChg>
        <pc:spChg chg="add mod">
          <ac:chgData name="Stan Cox" userId="9376f276357bfffd" providerId="LiveId" clId="{26283857-3CD2-43F4-B017-E01D65F87E5E}" dt="2024-12-11T21:02:49.633" v="28"/>
          <ac:spMkLst>
            <pc:docMk/>
            <pc:sldMk cId="3215392368" sldId="258"/>
            <ac:spMk id="7" creationId="{21447981-4A0D-63BB-9040-ADC248587454}"/>
          </ac:spMkLst>
        </pc:spChg>
        <pc:spChg chg="add mod">
          <ac:chgData name="Stan Cox" userId="9376f276357bfffd" providerId="LiveId" clId="{26283857-3CD2-43F4-B017-E01D65F87E5E}" dt="2024-12-11T21:02:49.993" v="29"/>
          <ac:spMkLst>
            <pc:docMk/>
            <pc:sldMk cId="3215392368" sldId="258"/>
            <ac:spMk id="8" creationId="{B99994D9-F15B-DE8C-DD86-04CFAF195CFC}"/>
          </ac:spMkLst>
        </pc:spChg>
        <pc:spChg chg="add del mod">
          <ac:chgData name="Stan Cox" userId="9376f276357bfffd" providerId="LiveId" clId="{26283857-3CD2-43F4-B017-E01D65F87E5E}" dt="2024-12-11T21:09:55.938" v="190" actId="478"/>
          <ac:spMkLst>
            <pc:docMk/>
            <pc:sldMk cId="3215392368" sldId="258"/>
            <ac:spMk id="9" creationId="{5BC5D856-BF0E-55F1-97A4-B0EA8C1C2591}"/>
          </ac:spMkLst>
        </pc:spChg>
        <pc:spChg chg="add del mod">
          <ac:chgData name="Stan Cox" userId="9376f276357bfffd" providerId="LiveId" clId="{26283857-3CD2-43F4-B017-E01D65F87E5E}" dt="2024-12-11T21:09:55.516" v="189" actId="478"/>
          <ac:spMkLst>
            <pc:docMk/>
            <pc:sldMk cId="3215392368" sldId="258"/>
            <ac:spMk id="10" creationId="{B639E761-BD3C-0218-F51B-C00EED8B01CA}"/>
          </ac:spMkLst>
        </pc:spChg>
        <pc:picChg chg="add mod">
          <ac:chgData name="Stan Cox" userId="9376f276357bfffd" providerId="LiveId" clId="{26283857-3CD2-43F4-B017-E01D65F87E5E}" dt="2024-12-11T21:00:26.266" v="9" actId="27614"/>
          <ac:picMkLst>
            <pc:docMk/>
            <pc:sldMk cId="3215392368" sldId="258"/>
            <ac:picMk id="3" creationId="{53CE4DD1-F34E-7D2A-CDD4-A7BAD1C5E188}"/>
          </ac:picMkLst>
        </pc:picChg>
      </pc:sldChg>
      <pc:sldChg chg="addSp modSp new mod modTransition setBg">
        <pc:chgData name="Stan Cox" userId="9376f276357bfffd" providerId="LiveId" clId="{26283857-3CD2-43F4-B017-E01D65F87E5E}" dt="2024-12-11T21:01:48.831" v="17"/>
        <pc:sldMkLst>
          <pc:docMk/>
          <pc:sldMk cId="301133027" sldId="259"/>
        </pc:sldMkLst>
        <pc:picChg chg="add mod">
          <ac:chgData name="Stan Cox" userId="9376f276357bfffd" providerId="LiveId" clId="{26283857-3CD2-43F4-B017-E01D65F87E5E}" dt="2024-12-11T21:00:35.248" v="12" actId="962"/>
          <ac:picMkLst>
            <pc:docMk/>
            <pc:sldMk cId="301133027" sldId="259"/>
            <ac:picMk id="3" creationId="{DBB88A39-C2CF-AB9B-C7D2-E19190BF55D3}"/>
          </ac:picMkLst>
        </pc:picChg>
      </pc:sldChg>
      <pc:sldMasterChg chg="setBg modSldLayout">
        <pc:chgData name="Stan Cox" userId="9376f276357bfffd" providerId="LiveId" clId="{26283857-3CD2-43F4-B017-E01D65F87E5E}" dt="2024-12-11T21:01:21.360" v="15"/>
        <pc:sldMasterMkLst>
          <pc:docMk/>
          <pc:sldMasterMk cId="2196250424" sldId="2147483648"/>
        </pc:sldMasterMkLst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1073191652" sldId="2147483649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832895125" sldId="2147483650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659850664" sldId="2147483651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3039688484" sldId="2147483652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1448985049" sldId="2147483653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3573602759" sldId="2147483654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3669340171" sldId="2147483655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511490363" sldId="2147483656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2865954954" sldId="2147483657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1746015188" sldId="2147483658"/>
          </pc:sldLayoutMkLst>
        </pc:sldLayoutChg>
        <pc:sldLayoutChg chg="setBg">
          <pc:chgData name="Stan Cox" userId="9376f276357bfffd" providerId="LiveId" clId="{26283857-3CD2-43F4-B017-E01D65F87E5E}" dt="2024-12-11T21:01:21.360" v="15"/>
          <pc:sldLayoutMkLst>
            <pc:docMk/>
            <pc:sldMasterMk cId="2196250424" sldId="2147483648"/>
            <pc:sldLayoutMk cId="897283763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0A0B52-0C62-8AC0-A1DE-54DD3BF14A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THE WORDS OF ELIHU</a:t>
            </a:r>
          </a:p>
          <a:p>
            <a:r>
              <a:rPr lang="en-US" dirty="0"/>
              <a:t>(Job 35-37)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44732-5C01-D930-01B4-2E29FD897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December 15,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8F311-1A09-5226-73B5-DE486A2768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690C8-72D2-7137-044D-3389C0BEA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635644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B072-D538-CF76-FC51-7B94D7BCA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AAE1F-BA6F-51C2-87E8-AF378594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52655-A4A5-AACA-C32D-CDF01B1D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73959-AA67-35D1-3AFD-1BDAA23F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19E93-2AFD-E239-1A95-B2A28453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DB77-B5DA-D4BC-76AA-494A2B8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01CF2-627E-8AC9-FBDD-07D02A132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AB64-B0B8-3AFD-B3B9-5C78A9F6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2ED9E-13C8-2BEB-9051-859E42FE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F6A18-3B4B-EC8F-C654-17CD6137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A924C-B542-62A4-C466-800188274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3A4CD-DD34-8517-A550-4407DA45A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AF575-6637-7FD6-B0D4-7FA81A44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9F5CF-186F-954C-8532-53F0BC2D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48ECF-7559-F72B-F9CA-5D5FF957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00D0-0D18-6BA3-C2C1-310B2808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7B2B-4085-CF30-EB7D-6E87BE34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868D-5F64-DB83-D291-6A469A59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38989-E207-F4BF-B787-662F6C87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55610-DC6D-51C8-E4EA-E09AB8A0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9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F21A-EAB7-B8EC-4BB3-926CAD1B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98519-7E40-C9BA-86F9-87128F06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0A66C-71E4-A742-E3BD-1283D3F6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B8618-557D-97F6-1D2F-59D82321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99AC0-9847-40DA-2C31-EF4B9DF8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5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FCB6-5BF0-0B3D-3428-3DD525E3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8E0F-85CB-5861-0933-5749A3F9C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64543-EA62-AB65-7002-BF276A1E7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C7F63-5B13-C2EC-8067-1D6840AD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6AD33-41C5-5737-19CD-608945F0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8E5D-B4AA-7982-5E3D-DACC19AA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D4A4-79E7-ADD1-778D-DF85C39B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7630A-A6EE-5A82-05C0-BC2CCE3CA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79DA0-7451-0F45-4196-7A020C4D0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D3EBF-ADFE-705E-B2A2-9DF15927B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F69B6-08F1-D47D-96AC-5EEC27A2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BA206-7E34-9F01-AA4E-F475017C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FA09D-3724-FF8F-2C74-4301CD5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79693-FC24-8DA1-E361-2ED4D57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5567-DAC2-FB69-FEED-D720C190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FD064-688B-EC08-793A-102EA5B1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8F87D-373F-4A99-CCD0-5C97FF2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31A84-93E3-3F9B-6E70-481FD377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3E678-1B13-924C-23B5-340F0B33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E21AD-FD6D-B9CE-812A-E27B624E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6929A-6622-A193-B538-F74FD709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FC04-E189-0C1B-AE16-1B054865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BF55-01EC-CB20-BDEF-34A4AAC9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43F4E-0DE2-C78E-73E8-9FFB8FA0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1F7C7-CAD6-A1C1-0EB2-63D85CD0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65310-DCB0-1E4D-3187-BD858691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011C0-FACF-F626-DB80-2404D855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1100-8C18-5AAB-4A13-59D65D4F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BCDBA-3637-2EFE-5159-B920386C0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331EE-4617-A127-E8E1-7BEC25A33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E15A3-5F37-A7E1-9E2C-E7DBC039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DFB09-65E2-6786-C6ED-03DAA1BC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0625C-6FC5-194E-E6AD-280C663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5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60435-68FE-D443-A85B-4991F6FA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04C5-C87A-B593-0858-D5680DC89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310A-A885-4DD9-66E9-C143751D0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BC7CD5-5D6E-4F1F-AE71-F6D206238F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90B3B-8B65-80CF-16E0-87C0D0A1F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6940-9214-A3BA-ED54-6619D060B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FC8B8-EE78-4E77-961A-78CAE523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1197-70C0-7E34-946F-609A8AFEB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84A38-181C-3B62-6CE1-97943F562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BC5C5FF9-FA5A-1E22-4D45-0D92524A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talking on a green board&#10;&#10;Description automatically generated">
            <a:extLst>
              <a:ext uri="{FF2B5EF4-FFF2-40B4-BE49-F238E27FC236}">
                <a16:creationId xmlns:a16="http://schemas.microsoft.com/office/drawing/2014/main" id="{A88EC2EF-BF6B-8A67-10EC-4FF1DFAD2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guitar&#10;&#10;Description automatically generated with medium confidence">
            <a:extLst>
              <a:ext uri="{FF2B5EF4-FFF2-40B4-BE49-F238E27FC236}">
                <a16:creationId xmlns:a16="http://schemas.microsoft.com/office/drawing/2014/main" id="{53CE4DD1-F34E-7D2A-CDD4-A7BAD1C5E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CD3F44-2FE0-3F98-5CA1-8C5E836EB493}"/>
              </a:ext>
            </a:extLst>
          </p:cNvPr>
          <p:cNvSpPr/>
          <p:nvPr/>
        </p:nvSpPr>
        <p:spPr>
          <a:xfrm>
            <a:off x="934720" y="1645920"/>
            <a:ext cx="6756400" cy="1422400"/>
          </a:xfrm>
          <a:prstGeom prst="rect">
            <a:avLst/>
          </a:prstGeom>
          <a:solidFill>
            <a:srgbClr val="2D36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C5D856-BF0E-55F1-97A4-B0EA8C1C2591}"/>
              </a:ext>
            </a:extLst>
          </p:cNvPr>
          <p:cNvSpPr/>
          <p:nvPr/>
        </p:nvSpPr>
        <p:spPr>
          <a:xfrm>
            <a:off x="934720" y="3114040"/>
            <a:ext cx="6756400" cy="1422400"/>
          </a:xfrm>
          <a:prstGeom prst="rect">
            <a:avLst/>
          </a:prstGeom>
          <a:solidFill>
            <a:srgbClr val="2D36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39E761-BD3C-0218-F51B-C00EED8B01CA}"/>
              </a:ext>
            </a:extLst>
          </p:cNvPr>
          <p:cNvSpPr/>
          <p:nvPr/>
        </p:nvSpPr>
        <p:spPr>
          <a:xfrm>
            <a:off x="1087120" y="4582160"/>
            <a:ext cx="10180320" cy="1422400"/>
          </a:xfrm>
          <a:prstGeom prst="rect">
            <a:avLst/>
          </a:prstGeom>
          <a:solidFill>
            <a:srgbClr val="2D36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a pen and text&#10;&#10;Description automatically generated">
            <a:extLst>
              <a:ext uri="{FF2B5EF4-FFF2-40B4-BE49-F238E27FC236}">
                <a16:creationId xmlns:a16="http://schemas.microsoft.com/office/drawing/2014/main" id="{DBB88A39-C2CF-AB9B-C7D2-E19190BF5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2024-12-11T21:09:46Z</cp:lastPrinted>
  <dcterms:created xsi:type="dcterms:W3CDTF">2024-12-11T20:57:59Z</dcterms:created>
  <dcterms:modified xsi:type="dcterms:W3CDTF">2024-12-11T21:10:00Z</dcterms:modified>
</cp:coreProperties>
</file>