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6" r:id="rId2"/>
    <p:sldId id="257" r:id="rId3"/>
    <p:sldId id="259"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3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D5276D-D027-4FAE-B5DE-22A574D9F792}" v="13" dt="2024-07-03T20:59:06.8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49804" autoAdjust="0"/>
  </p:normalViewPr>
  <p:slideViewPr>
    <p:cSldViewPr snapToGrid="0">
      <p:cViewPr varScale="1">
        <p:scale>
          <a:sx n="37" d="100"/>
          <a:sy n="37" d="100"/>
        </p:scale>
        <p:origin x="2371" y="48"/>
      </p:cViewPr>
      <p:guideLst/>
    </p:cSldViewPr>
  </p:slideViewPr>
  <p:notesTextViewPr>
    <p:cViewPr>
      <p:scale>
        <a:sx n="1" d="1"/>
        <a:sy n="1" d="1"/>
      </p:scale>
      <p:origin x="0" y="0"/>
    </p:cViewPr>
  </p:notesTextViewPr>
  <p:notesViewPr>
    <p:cSldViewPr snapToGrid="0">
      <p:cViewPr varScale="1">
        <p:scale>
          <a:sx n="60" d="100"/>
          <a:sy n="60" d="100"/>
        </p:scale>
        <p:origin x="3187"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n Cox" userId="9376f276357bfffd" providerId="LiveId" clId="{36D5276D-D027-4FAE-B5DE-22A574D9F792}"/>
    <pc:docChg chg="undo custSel addSld delSld modSld modHandout">
      <pc:chgData name="Stan Cox" userId="9376f276357bfffd" providerId="LiveId" clId="{36D5276D-D027-4FAE-B5DE-22A574D9F792}" dt="2024-07-03T21:38:47.374" v="1155" actId="20577"/>
      <pc:docMkLst>
        <pc:docMk/>
      </pc:docMkLst>
      <pc:sldChg chg="addSp delSp modSp mod modTransition modNotesTx">
        <pc:chgData name="Stan Cox" userId="9376f276357bfffd" providerId="LiveId" clId="{36D5276D-D027-4FAE-B5DE-22A574D9F792}" dt="2024-07-03T20:59:48.401" v="1132" actId="207"/>
        <pc:sldMkLst>
          <pc:docMk/>
          <pc:sldMk cId="1760411148" sldId="256"/>
        </pc:sldMkLst>
        <pc:spChg chg="add del mod">
          <ac:chgData name="Stan Cox" userId="9376f276357bfffd" providerId="LiveId" clId="{36D5276D-D027-4FAE-B5DE-22A574D9F792}" dt="2024-07-03T02:12:37.439" v="36" actId="478"/>
          <ac:spMkLst>
            <pc:docMk/>
            <pc:sldMk cId="1760411148" sldId="256"/>
            <ac:spMk id="6" creationId="{7D974B2E-A4D8-B026-329C-55839D693C18}"/>
          </ac:spMkLst>
        </pc:spChg>
      </pc:sldChg>
      <pc:sldChg chg="addSp delSp modSp mod modTransition setBg chgLayout modNotesTx">
        <pc:chgData name="Stan Cox" userId="9376f276357bfffd" providerId="LiveId" clId="{36D5276D-D027-4FAE-B5DE-22A574D9F792}" dt="2024-07-03T21:00:23.220" v="1136" actId="207"/>
        <pc:sldMkLst>
          <pc:docMk/>
          <pc:sldMk cId="1568138345" sldId="257"/>
        </pc:sldMkLst>
        <pc:spChg chg="mod ord">
          <ac:chgData name="Stan Cox" userId="9376f276357bfffd" providerId="LiveId" clId="{36D5276D-D027-4FAE-B5DE-22A574D9F792}" dt="2024-07-03T18:37:29.456" v="298" actId="207"/>
          <ac:spMkLst>
            <pc:docMk/>
            <pc:sldMk cId="1568138345" sldId="257"/>
            <ac:spMk id="2" creationId="{80C07E6D-2D35-3EF8-3FDB-CE55F966B792}"/>
          </ac:spMkLst>
        </pc:spChg>
        <pc:spChg chg="add mod">
          <ac:chgData name="Stan Cox" userId="9376f276357bfffd" providerId="LiveId" clId="{36D5276D-D027-4FAE-B5DE-22A574D9F792}" dt="2024-07-03T19:12:17.956" v="938" actId="255"/>
          <ac:spMkLst>
            <pc:docMk/>
            <pc:sldMk cId="1568138345" sldId="257"/>
            <ac:spMk id="3" creationId="{ED2A6AAF-C7FF-2947-5721-7E8EB498B429}"/>
          </ac:spMkLst>
        </pc:spChg>
        <pc:spChg chg="add del">
          <ac:chgData name="Stan Cox" userId="9376f276357bfffd" providerId="LiveId" clId="{36D5276D-D027-4FAE-B5DE-22A574D9F792}" dt="2024-07-03T02:18:00.679" v="48" actId="22"/>
          <ac:spMkLst>
            <pc:docMk/>
            <pc:sldMk cId="1568138345" sldId="257"/>
            <ac:spMk id="7" creationId="{DB90076B-8D11-2C9B-F423-3879C3DB88AA}"/>
          </ac:spMkLst>
        </pc:spChg>
        <pc:spChg chg="add mod">
          <ac:chgData name="Stan Cox" userId="9376f276357bfffd" providerId="LiveId" clId="{36D5276D-D027-4FAE-B5DE-22A574D9F792}" dt="2024-07-03T18:45:11.568" v="325" actId="27636"/>
          <ac:spMkLst>
            <pc:docMk/>
            <pc:sldMk cId="1568138345" sldId="257"/>
            <ac:spMk id="9" creationId="{A499929F-FB5B-5027-A715-96536FFEDC32}"/>
          </ac:spMkLst>
        </pc:spChg>
        <pc:spChg chg="add">
          <ac:chgData name="Stan Cox" userId="9376f276357bfffd" providerId="LiveId" clId="{36D5276D-D027-4FAE-B5DE-22A574D9F792}" dt="2024-07-03T18:32:29.627" v="73" actId="26606"/>
          <ac:spMkLst>
            <pc:docMk/>
            <pc:sldMk cId="1568138345" sldId="257"/>
            <ac:spMk id="12" creationId="{A8908DB7-C3A6-4FCB-9820-CEE02B398C4A}"/>
          </ac:spMkLst>
        </pc:spChg>
        <pc:spChg chg="add">
          <ac:chgData name="Stan Cox" userId="9376f276357bfffd" providerId="LiveId" clId="{36D5276D-D027-4FAE-B5DE-22A574D9F792}" dt="2024-07-03T18:32:29.627" v="73" actId="26606"/>
          <ac:spMkLst>
            <pc:docMk/>
            <pc:sldMk cId="1568138345" sldId="257"/>
            <ac:spMk id="14" creationId="{535742DD-1B16-4E9D-B715-0D74B4574A68}"/>
          </ac:spMkLst>
        </pc:spChg>
        <pc:picChg chg="mod ord">
          <ac:chgData name="Stan Cox" userId="9376f276357bfffd" providerId="LiveId" clId="{36D5276D-D027-4FAE-B5DE-22A574D9F792}" dt="2024-07-03T18:37:10.303" v="294" actId="14100"/>
          <ac:picMkLst>
            <pc:docMk/>
            <pc:sldMk cId="1568138345" sldId="257"/>
            <ac:picMk id="5" creationId="{FE9873A4-8F36-8A23-4C8B-F0B53D0C97ED}"/>
          </ac:picMkLst>
        </pc:picChg>
      </pc:sldChg>
      <pc:sldChg chg="addSp modSp add mod modTransition modNotesTx">
        <pc:chgData name="Stan Cox" userId="9376f276357bfffd" providerId="LiveId" clId="{36D5276D-D027-4FAE-B5DE-22A574D9F792}" dt="2024-07-03T21:02:20.613" v="1152" actId="2711"/>
        <pc:sldMkLst>
          <pc:docMk/>
          <pc:sldMk cId="1362543693" sldId="258"/>
        </pc:sldMkLst>
        <pc:spChg chg="mod">
          <ac:chgData name="Stan Cox" userId="9376f276357bfffd" providerId="LiveId" clId="{36D5276D-D027-4FAE-B5DE-22A574D9F792}" dt="2024-07-03T18:46:49.110" v="405" actId="20577"/>
          <ac:spMkLst>
            <pc:docMk/>
            <pc:sldMk cId="1362543693" sldId="258"/>
            <ac:spMk id="2" creationId="{80C07E6D-2D35-3EF8-3FDB-CE55F966B792}"/>
          </ac:spMkLst>
        </pc:spChg>
        <pc:spChg chg="add mod">
          <ac:chgData name="Stan Cox" userId="9376f276357bfffd" providerId="LiveId" clId="{36D5276D-D027-4FAE-B5DE-22A574D9F792}" dt="2024-07-03T19:13:24.994" v="1004" actId="6549"/>
          <ac:spMkLst>
            <pc:docMk/>
            <pc:sldMk cId="1362543693" sldId="258"/>
            <ac:spMk id="3" creationId="{4D1338ED-E464-7E07-1A8B-7A464CFEDC23}"/>
          </ac:spMkLst>
        </pc:spChg>
        <pc:picChg chg="mod">
          <ac:chgData name="Stan Cox" userId="9376f276357bfffd" providerId="LiveId" clId="{36D5276D-D027-4FAE-B5DE-22A574D9F792}" dt="2024-07-03T19:13:12.348" v="953" actId="14100"/>
          <ac:picMkLst>
            <pc:docMk/>
            <pc:sldMk cId="1362543693" sldId="258"/>
            <ac:picMk id="5" creationId="{FE9873A4-8F36-8A23-4C8B-F0B53D0C97ED}"/>
          </ac:picMkLst>
        </pc:picChg>
      </pc:sldChg>
      <pc:sldChg chg="delSp modSp add del mod setBg delDesignElem">
        <pc:chgData name="Stan Cox" userId="9376f276357bfffd" providerId="LiveId" clId="{36D5276D-D027-4FAE-B5DE-22A574D9F792}" dt="2024-07-03T18:45:50.883" v="350" actId="47"/>
        <pc:sldMkLst>
          <pc:docMk/>
          <pc:sldMk cId="687840628" sldId="259"/>
        </pc:sldMkLst>
        <pc:spChg chg="mod">
          <ac:chgData name="Stan Cox" userId="9376f276357bfffd" providerId="LiveId" clId="{36D5276D-D027-4FAE-B5DE-22A574D9F792}" dt="2024-07-03T18:45:42.707" v="349" actId="313"/>
          <ac:spMkLst>
            <pc:docMk/>
            <pc:sldMk cId="687840628" sldId="259"/>
            <ac:spMk id="2" creationId="{80C07E6D-2D35-3EF8-3FDB-CE55F966B792}"/>
          </ac:spMkLst>
        </pc:spChg>
        <pc:spChg chg="del">
          <ac:chgData name="Stan Cox" userId="9376f276357bfffd" providerId="LiveId" clId="{36D5276D-D027-4FAE-B5DE-22A574D9F792}" dt="2024-07-03T18:45:32.487" v="327"/>
          <ac:spMkLst>
            <pc:docMk/>
            <pc:sldMk cId="687840628" sldId="259"/>
            <ac:spMk id="12" creationId="{A8908DB7-C3A6-4FCB-9820-CEE02B398C4A}"/>
          </ac:spMkLst>
        </pc:spChg>
        <pc:spChg chg="del">
          <ac:chgData name="Stan Cox" userId="9376f276357bfffd" providerId="LiveId" clId="{36D5276D-D027-4FAE-B5DE-22A574D9F792}" dt="2024-07-03T18:45:32.487" v="327"/>
          <ac:spMkLst>
            <pc:docMk/>
            <pc:sldMk cId="687840628" sldId="259"/>
            <ac:spMk id="14" creationId="{535742DD-1B16-4E9D-B715-0D74B4574A68}"/>
          </ac:spMkLst>
        </pc:spChg>
      </pc:sldChg>
      <pc:sldChg chg="addSp delSp add del setBg delDesignElem">
        <pc:chgData name="Stan Cox" userId="9376f276357bfffd" providerId="LiveId" clId="{36D5276D-D027-4FAE-B5DE-22A574D9F792}" dt="2024-07-03T18:46:00.281" v="353"/>
        <pc:sldMkLst>
          <pc:docMk/>
          <pc:sldMk cId="1857605658" sldId="259"/>
        </pc:sldMkLst>
        <pc:spChg chg="add del">
          <ac:chgData name="Stan Cox" userId="9376f276357bfffd" providerId="LiveId" clId="{36D5276D-D027-4FAE-B5DE-22A574D9F792}" dt="2024-07-03T18:46:00.281" v="353"/>
          <ac:spMkLst>
            <pc:docMk/>
            <pc:sldMk cId="1857605658" sldId="259"/>
            <ac:spMk id="12" creationId="{A8908DB7-C3A6-4FCB-9820-CEE02B398C4A}"/>
          </ac:spMkLst>
        </pc:spChg>
        <pc:spChg chg="add del">
          <ac:chgData name="Stan Cox" userId="9376f276357bfffd" providerId="LiveId" clId="{36D5276D-D027-4FAE-B5DE-22A574D9F792}" dt="2024-07-03T18:46:00.281" v="353"/>
          <ac:spMkLst>
            <pc:docMk/>
            <pc:sldMk cId="1857605658" sldId="259"/>
            <ac:spMk id="14" creationId="{535742DD-1B16-4E9D-B715-0D74B4574A68}"/>
          </ac:spMkLst>
        </pc:spChg>
      </pc:sldChg>
      <pc:sldChg chg="modSp add mod modNotesTx">
        <pc:chgData name="Stan Cox" userId="9376f276357bfffd" providerId="LiveId" clId="{36D5276D-D027-4FAE-B5DE-22A574D9F792}" dt="2024-07-03T21:01:36.714" v="1147" actId="20577"/>
        <pc:sldMkLst>
          <pc:docMk/>
          <pc:sldMk cId="2390936488" sldId="259"/>
        </pc:sldMkLst>
        <pc:spChg chg="mod">
          <ac:chgData name="Stan Cox" userId="9376f276357bfffd" providerId="LiveId" clId="{36D5276D-D027-4FAE-B5DE-22A574D9F792}" dt="2024-07-03T18:47:56.708" v="481" actId="20577"/>
          <ac:spMkLst>
            <pc:docMk/>
            <pc:sldMk cId="2390936488" sldId="259"/>
            <ac:spMk id="2" creationId="{80C07E6D-2D35-3EF8-3FDB-CE55F966B792}"/>
          </ac:spMkLst>
        </pc:spChg>
        <pc:spChg chg="mod">
          <ac:chgData name="Stan Cox" userId="9376f276357bfffd" providerId="LiveId" clId="{36D5276D-D027-4FAE-B5DE-22A574D9F792}" dt="2024-07-03T19:12:24.704" v="939" actId="404"/>
          <ac:spMkLst>
            <pc:docMk/>
            <pc:sldMk cId="2390936488" sldId="259"/>
            <ac:spMk id="3" creationId="{ED2A6AAF-C7FF-2947-5721-7E8EB498B429}"/>
          </ac:spMkLst>
        </pc:spChg>
        <pc:spChg chg="mod">
          <ac:chgData name="Stan Cox" userId="9376f276357bfffd" providerId="LiveId" clId="{36D5276D-D027-4FAE-B5DE-22A574D9F792}" dt="2024-07-03T19:03:52.778" v="674" actId="20577"/>
          <ac:spMkLst>
            <pc:docMk/>
            <pc:sldMk cId="2390936488" sldId="259"/>
            <ac:spMk id="9" creationId="{A499929F-FB5B-5027-A715-96536FFEDC32}"/>
          </ac:spMkLst>
        </pc:spChg>
      </pc:sldChg>
      <pc:sldChg chg="add del">
        <pc:chgData name="Stan Cox" userId="9376f276357bfffd" providerId="LiveId" clId="{36D5276D-D027-4FAE-B5DE-22A574D9F792}" dt="2024-07-03T20:59:06.887" v="1128"/>
        <pc:sldMkLst>
          <pc:docMk/>
          <pc:sldMk cId="3771099630" sldId="26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7811789-96F6-44CF-9474-30AB50D4EFA6}"/>
              </a:ext>
            </a:extLst>
          </p:cNvPr>
          <p:cNvSpPr>
            <a:spLocks noGrp="1"/>
          </p:cNvSpPr>
          <p:nvPr>
            <p:ph type="hdr" sz="quarter"/>
          </p:nvPr>
        </p:nvSpPr>
        <p:spPr>
          <a:xfrm>
            <a:off x="0" y="0"/>
            <a:ext cx="3429000" cy="901700"/>
          </a:xfrm>
          <a:prstGeom prst="rect">
            <a:avLst/>
          </a:prstGeom>
        </p:spPr>
        <p:txBody>
          <a:bodyPr vert="horz" lIns="91440" tIns="45720" rIns="91440" bIns="45720" rtlCol="0"/>
          <a:lstStyle>
            <a:lvl1pPr algn="l">
              <a:defRPr sz="1200"/>
            </a:lvl1pPr>
          </a:lstStyle>
          <a:p>
            <a:r>
              <a:rPr lang="en-US" sz="1400" i="1" dirty="0">
                <a:latin typeface="Angeline Vintage" pitchFamily="2" charset="0"/>
              </a:rPr>
              <a:t>Transporting the</a:t>
            </a:r>
          </a:p>
          <a:p>
            <a:r>
              <a:rPr lang="en-US" sz="1800" dirty="0">
                <a:latin typeface="Qebab Shadow FFP" panose="020B0503040000020003" pitchFamily="34" charset="0"/>
              </a:rPr>
              <a:t>ARK OF THE COVENANT</a:t>
            </a:r>
          </a:p>
        </p:txBody>
      </p:sp>
      <p:sp>
        <p:nvSpPr>
          <p:cNvPr id="3" name="Date Placeholder 2">
            <a:extLst>
              <a:ext uri="{FF2B5EF4-FFF2-40B4-BE49-F238E27FC236}">
                <a16:creationId xmlns:a16="http://schemas.microsoft.com/office/drawing/2014/main" id="{9B6B4353-5ED8-119D-AF28-7623A72E4B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dirty="0"/>
              <a:t>July 7, 2024 @ 11am</a:t>
            </a:r>
          </a:p>
        </p:txBody>
      </p:sp>
      <p:sp>
        <p:nvSpPr>
          <p:cNvPr id="4" name="Footer Placeholder 3">
            <a:extLst>
              <a:ext uri="{FF2B5EF4-FFF2-40B4-BE49-F238E27FC236}">
                <a16:creationId xmlns:a16="http://schemas.microsoft.com/office/drawing/2014/main" id="{9D90E0F9-D588-D939-515E-671D36F5340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West Side church of Christ, Stan Cox</a:t>
            </a:r>
          </a:p>
        </p:txBody>
      </p:sp>
      <p:sp>
        <p:nvSpPr>
          <p:cNvPr id="5" name="Slide Number Placeholder 4">
            <a:extLst>
              <a:ext uri="{FF2B5EF4-FFF2-40B4-BE49-F238E27FC236}">
                <a16:creationId xmlns:a16="http://schemas.microsoft.com/office/drawing/2014/main" id="{3DE9582A-7252-1829-B509-5FD0B641D81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r>
              <a:rPr lang="en-US" dirty="0"/>
              <a:t>  soundteaching.org  </a:t>
            </a:r>
            <a:fld id="{64087B16-A21A-4CC1-A28F-3ACD63760172}" type="slidenum">
              <a:rPr lang="en-US" smtClean="0"/>
              <a:t>‹#›</a:t>
            </a:fld>
            <a:endParaRPr lang="en-US" dirty="0"/>
          </a:p>
        </p:txBody>
      </p:sp>
    </p:spTree>
    <p:extLst>
      <p:ext uri="{BB962C8B-B14F-4D97-AF65-F5344CB8AC3E}">
        <p14:creationId xmlns:p14="http://schemas.microsoft.com/office/powerpoint/2010/main" val="7710803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0C2FEA-432A-4FDA-AE4B-D0921E293DBF}" type="datetimeFigureOut">
              <a:rPr lang="en-US" smtClean="0"/>
              <a:t>7/3/2024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F5BF6C-D94B-4B58-ABCD-E9DCA35E23FE}" type="slidenum">
              <a:rPr lang="en-US" smtClean="0"/>
              <a:t>‹#›</a:t>
            </a:fld>
            <a:endParaRPr lang="en-US"/>
          </a:p>
        </p:txBody>
      </p:sp>
    </p:spTree>
    <p:extLst>
      <p:ext uri="{BB962C8B-B14F-4D97-AF65-F5344CB8AC3E}">
        <p14:creationId xmlns:p14="http://schemas.microsoft.com/office/powerpoint/2010/main" val="349078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ctr" rtl="0"/>
            <a:r>
              <a:rPr lang="en-US" sz="1200" b="0" i="0" u="none" strike="noStrike" baseline="0" dirty="0">
                <a:solidFill>
                  <a:schemeClr val="tx1"/>
                </a:solidFill>
                <a:latin typeface="+mn-lt"/>
              </a:rPr>
              <a:t>THE ARK OF THE COVENANT</a:t>
            </a:r>
          </a:p>
          <a:p>
            <a:pPr marR="0" algn="ctr" rtl="0"/>
            <a:r>
              <a:rPr lang="en-US" sz="1200" b="0" i="0" u="none" strike="noStrike" baseline="0" dirty="0">
                <a:solidFill>
                  <a:schemeClr val="tx1"/>
                </a:solidFill>
                <a:latin typeface="+mn-lt"/>
              </a:rPr>
              <a:t>(1 Chronicles 13, 15)</a:t>
            </a:r>
          </a:p>
          <a:p>
            <a:pPr marR="0" algn="l" rtl="0"/>
            <a:endParaRPr lang="en-US" sz="1200" b="0" i="0" u="none" strike="noStrike" baseline="0" dirty="0">
              <a:solidFill>
                <a:schemeClr val="tx1"/>
              </a:solidFill>
              <a:latin typeface="+mn-lt"/>
            </a:endParaRPr>
          </a:p>
          <a:p>
            <a:pPr marR="0" algn="l" rtl="0"/>
            <a:r>
              <a:rPr lang="en-US" sz="1200" b="1" i="0" u="none" strike="noStrike" baseline="0" dirty="0">
                <a:solidFill>
                  <a:schemeClr val="tx1"/>
                </a:solidFill>
                <a:latin typeface="+mn-lt"/>
              </a:rPr>
              <a:t>Introduction:</a:t>
            </a:r>
            <a:endParaRPr lang="en-US" sz="1200" b="0" i="0" u="none" strike="noStrike" baseline="0" dirty="0">
              <a:solidFill>
                <a:schemeClr val="tx1"/>
              </a:solidFill>
              <a:latin typeface="+mn-lt"/>
            </a:endParaRPr>
          </a:p>
          <a:p>
            <a:pPr marR="0" algn="l" rtl="0">
              <a:buSzPts val="2200"/>
              <a:buFont typeface="Symbol" panose="05050102010706020507" pitchFamily="18" charset="2"/>
              <a:buChar char="·"/>
            </a:pPr>
            <a:r>
              <a:rPr lang="en-US" sz="1200" b="1" i="0" u="none" strike="noStrike" baseline="0" dirty="0">
                <a:solidFill>
                  <a:schemeClr val="tx1"/>
                </a:solidFill>
                <a:latin typeface="+mn-lt"/>
              </a:rPr>
              <a:t>First, lets consider the initial instructions given to Moses regarding the Ark</a:t>
            </a:r>
            <a:endParaRPr lang="en-US" sz="1200" b="0" i="0" u="none" strike="noStrike" baseline="0" dirty="0">
              <a:solidFill>
                <a:schemeClr val="tx1"/>
              </a:solidFill>
              <a:latin typeface="+mn-lt"/>
            </a:endParaRPr>
          </a:p>
          <a:p>
            <a:pPr marR="0" lvl="1" algn="l" rtl="0">
              <a:buSzPts val="2200"/>
              <a:buFont typeface="Symbol" panose="05050102010706020507" pitchFamily="18" charset="2"/>
              <a:buChar char="·"/>
            </a:pPr>
            <a:r>
              <a:rPr lang="en-US" sz="1200" b="0" i="0" u="none" strike="noStrike" baseline="0" dirty="0">
                <a:solidFill>
                  <a:schemeClr val="tx1"/>
                </a:solidFill>
                <a:latin typeface="+mn-lt"/>
              </a:rPr>
              <a:t>Consider especially verses 12-15</a:t>
            </a:r>
          </a:p>
          <a:p>
            <a:pPr marR="0" algn="l" rtl="0"/>
            <a:r>
              <a:rPr lang="en-US" sz="1200" b="1" i="0" u="none" strike="noStrike" baseline="0" dirty="0">
                <a:solidFill>
                  <a:schemeClr val="tx1"/>
                </a:solidFill>
                <a:latin typeface="+mn-lt"/>
              </a:rPr>
              <a:t>Exodus 25:10-22</a:t>
            </a:r>
            <a:r>
              <a:rPr lang="en-US" sz="1200" b="0" i="1" u="none" strike="noStrike" baseline="0" dirty="0">
                <a:solidFill>
                  <a:schemeClr val="tx1"/>
                </a:solidFill>
                <a:latin typeface="+mn-lt"/>
              </a:rPr>
              <a:t>  "And they shall make an ark of acacia wood; two and a half cubits shall be its length, a cubit and a half its width, and a cubit and a half its height.  (11)  And you shall overlay it with pure gold, inside and out you shall overlay it, and shall make on it a molding of gold all around.  (12)  </a:t>
            </a:r>
            <a:r>
              <a:rPr lang="en-US" sz="1200" b="1" i="1" u="none" strike="noStrike" baseline="0" dirty="0">
                <a:solidFill>
                  <a:schemeClr val="tx1"/>
                </a:solidFill>
                <a:latin typeface="+mn-lt"/>
              </a:rPr>
              <a:t>You shall cast four rings of gold for it, and put them in its four corners; two rings shall be on one side, and two rings on the other side.  (13)  And you shall make poles of acacia wood, and overlay them with gold.  (14)  You shall put the poles into the rings on the sides of the ark, that the ark may be carried by them.  (15)  The poles shall be in the rings of the ark; they shall not be taken from it.</a:t>
            </a:r>
            <a:r>
              <a:rPr lang="en-US" sz="1200" b="0" i="1" u="none" strike="noStrike" baseline="0" dirty="0">
                <a:solidFill>
                  <a:schemeClr val="tx1"/>
                </a:solidFill>
                <a:latin typeface="+mn-lt"/>
              </a:rPr>
              <a:t>  (16)  And you shall put into the ark the Testimony which I will give you.  (17)  "You shall make a mercy seat of pure gold; two and a half cubits shall be its length and a cubit and a half its width.  (18)  And you shall make two cherubim of gold; of hammered work you shall make them at the two ends of the mercy seat.  (19)  Make one cherub at one end, and the other cherub at the other end; you shall make the cherubim at the two ends of it of one piece with the mercy seat.  (20)  And the cherubim shall stretch out their wings above, covering the mercy seat with their wings, and they shall face one another; the faces of the cherubim shall be toward the mercy seat.  (21)  You shall put the mercy seat on top of the ark, and in the ark you shall put the Testimony that I will give you.  (22)  And there I will meet with you, and I will speak with you from above the mercy seat, from between the two cherubim which are on the ark of the Testimony, about everything which I will give you in commandment to the children of Israel.</a:t>
            </a:r>
            <a:endParaRPr lang="en-US" sz="1200" b="0" i="0" u="none" strike="noStrike" baseline="0" dirty="0">
              <a:solidFill>
                <a:schemeClr val="tx1"/>
              </a:solidFill>
              <a:latin typeface="+mn-lt"/>
            </a:endParaRPr>
          </a:p>
          <a:p>
            <a:pPr marR="0" algn="l" rtl="0">
              <a:buSzPts val="2200"/>
              <a:buFont typeface="Symbol" panose="05050102010706020507" pitchFamily="18" charset="2"/>
              <a:buChar char="·"/>
            </a:pPr>
            <a:r>
              <a:rPr lang="en-US" sz="1200" b="1" i="0" u="none" strike="noStrike" baseline="0" dirty="0">
                <a:solidFill>
                  <a:schemeClr val="tx1"/>
                </a:solidFill>
                <a:latin typeface="+mn-lt"/>
              </a:rPr>
              <a:t>Consider what the Hebrew writer says about the tabernacle and the ark of the covenant</a:t>
            </a:r>
            <a:endParaRPr lang="en-US" sz="1200" b="0" i="0" u="none" strike="noStrike" baseline="0" dirty="0">
              <a:solidFill>
                <a:schemeClr val="tx1"/>
              </a:solidFill>
              <a:latin typeface="+mn-lt"/>
            </a:endParaRPr>
          </a:p>
          <a:p>
            <a:pPr marR="0" algn="l" rtl="0"/>
            <a:r>
              <a:rPr lang="en-US" sz="1200" b="1" i="0" u="none" strike="noStrike" baseline="0" dirty="0">
                <a:solidFill>
                  <a:schemeClr val="tx1"/>
                </a:solidFill>
                <a:latin typeface="+mn-lt"/>
              </a:rPr>
              <a:t>Hebrews 9:2-5</a:t>
            </a:r>
            <a:r>
              <a:rPr lang="en-US" sz="1200" b="0" i="1" u="none" strike="noStrike" baseline="0" dirty="0">
                <a:solidFill>
                  <a:schemeClr val="tx1"/>
                </a:solidFill>
                <a:latin typeface="+mn-lt"/>
              </a:rPr>
              <a:t>  For a tabernacle was prepared: the first part, in which was the lampstand, the table, and the showbread, which is called the sanctuary;  (3)  and behind the second veil, the part of the tabernacle which is called the Holiest of All,  (4)  which had the golden censer and the ark of the covenant overlaid on all sides with gold, in which were the golden pot that had the manna, Aaron's rod that budded, and the tablets of the covenant;  (5)  and above it were the cherubim of glory overshadowing the mercy seat. Of these things we cannot now speak in detail.</a:t>
            </a:r>
            <a:endParaRPr lang="en-US" sz="1200" b="0" i="0" u="none" strike="noStrike" baseline="0" dirty="0">
              <a:solidFill>
                <a:schemeClr val="tx1"/>
              </a:solidFill>
              <a:latin typeface="+mn-lt"/>
            </a:endParaRPr>
          </a:p>
          <a:p>
            <a:pPr marR="0" algn="l" rtl="0">
              <a:buSzPts val="2200"/>
              <a:buFont typeface="Symbol" panose="05050102010706020507" pitchFamily="18" charset="2"/>
              <a:buChar char="·"/>
            </a:pPr>
            <a:r>
              <a:rPr lang="en-US" sz="1200" b="1" i="0" u="none" strike="noStrike" baseline="0" dirty="0">
                <a:solidFill>
                  <a:schemeClr val="tx1"/>
                </a:solidFill>
                <a:latin typeface="+mn-lt"/>
              </a:rPr>
              <a:t>After a while, perhaps because of the part the ark played in the crossing of the Jordan (where it dried up for them to cross, Joshua 3), and the marching of the people around Jericho, (where the walls fell, Joshua 6), the ark became a sort of talisman to the people. Their thinking was that if they carried the ark into battle, God would be with them!</a:t>
            </a:r>
          </a:p>
          <a:p>
            <a:pPr marR="0" algn="l" rtl="0">
              <a:buSzPts val="2200"/>
              <a:buFont typeface="Symbol" panose="05050102010706020507" pitchFamily="18" charset="2"/>
              <a:buChar char="·"/>
            </a:pPr>
            <a:r>
              <a:rPr lang="en-US" sz="1200" b="1" i="0" u="none" strike="noStrike" baseline="0" dirty="0">
                <a:solidFill>
                  <a:schemeClr val="tx1"/>
                </a:solidFill>
                <a:latin typeface="+mn-lt"/>
              </a:rPr>
              <a:t>During the time of Eli, the ark was in the tabernacle at Shiloh (1 Samuel 3:3)</a:t>
            </a:r>
          </a:p>
          <a:p>
            <a:pPr marR="0" algn="l" rtl="0">
              <a:buSzPts val="2200"/>
              <a:buFont typeface="Symbol" panose="05050102010706020507" pitchFamily="18" charset="2"/>
              <a:buChar char="·"/>
            </a:pPr>
            <a:r>
              <a:rPr lang="en-US" sz="1200" b="1" i="0" u="none" strike="noStrike" baseline="0" dirty="0">
                <a:solidFill>
                  <a:schemeClr val="tx1"/>
                </a:solidFill>
                <a:latin typeface="+mn-lt"/>
              </a:rPr>
              <a:t>But, as the people went to battle against the Philistines, record in 1 Samuel 4, the use of the ark as a talisman was ineffective, and the Philistines took it.</a:t>
            </a:r>
          </a:p>
          <a:p>
            <a:pPr marR="0" algn="l" rtl="0"/>
            <a:r>
              <a:rPr lang="en-US" sz="1200" b="1" i="0" u="none" strike="noStrike" baseline="0" dirty="0">
                <a:solidFill>
                  <a:schemeClr val="tx1"/>
                </a:solidFill>
                <a:latin typeface="+mn-lt"/>
              </a:rPr>
              <a:t>1 Samuel 4:2-11  </a:t>
            </a:r>
            <a:r>
              <a:rPr lang="en-US" sz="1200" b="0" i="1" u="none" strike="noStrike" baseline="0" dirty="0">
                <a:solidFill>
                  <a:schemeClr val="tx1"/>
                </a:solidFill>
                <a:latin typeface="+mn-lt"/>
              </a:rPr>
              <a:t>Then the Philistines put themselves in battle array against Israel. And when they joined battle, Israel was defeated by the Philistines, who killed about four thousand men of the army in the field.  (3)  And when the people had come into the camp, the elders of Israel said, "Why has the LORD defeated us today before the Philistines? Let us bring the ark of the covenant of the LORD from Shiloh to us, that when it comes among us it may save us from the hand of our enemies."  (4)  So the people sent to Shiloh, that they might bring from there the ark of the covenant of the LORD of hosts, who dwells between the cherubim. And the two sons of Eli, Hophni and Phinehas, were there with the ark of the covenant of God.  (5)  </a:t>
            </a:r>
            <a:r>
              <a:rPr lang="en-US" sz="1200" b="1" i="1" u="none" strike="noStrike" baseline="0" dirty="0">
                <a:solidFill>
                  <a:schemeClr val="tx1"/>
                </a:solidFill>
                <a:latin typeface="+mn-lt"/>
              </a:rPr>
              <a:t>And when the ark of the covenant of the LORD came into the camp, all Israel shouted so loudly that the earth shook.  (6)  Now when the Philistines heard the noise of the shout, they said, "What does the sound of this great shout in the camp of the Hebrews mean?" Then they understood that the ark of the LORD had come into the camp.  (7)  So the Philistines were afraid, for they said, "God has come into the camp!" And they said, "Woe to us! For such a thing has never happened before.</a:t>
            </a:r>
            <a:r>
              <a:rPr lang="en-US" sz="1200" b="0" i="1" u="none" strike="noStrike" baseline="0" dirty="0">
                <a:solidFill>
                  <a:schemeClr val="tx1"/>
                </a:solidFill>
                <a:latin typeface="+mn-lt"/>
              </a:rPr>
              <a:t>  (8)  Woe to us! Who will deliver us from the hand of these mighty gods? These are the gods who struck the Egyptians with all the plagues in the wilderness.  (9)  Be strong and conduct yourselves like men, you Philistines, that you do not become servants of the Hebrews, as they have been to you. Conduct yourselves like men, and fight!"  (10)  </a:t>
            </a:r>
            <a:r>
              <a:rPr lang="en-US" sz="1200" b="1" i="1" u="none" strike="noStrike" baseline="0" dirty="0">
                <a:solidFill>
                  <a:schemeClr val="tx1"/>
                </a:solidFill>
                <a:latin typeface="+mn-lt"/>
              </a:rPr>
              <a:t>So the Philistines fought, and Israel was defeated, and every man fled to his tent. There was a very great slaughter, and there fell of Israel thirty thousand foot soldiers. </a:t>
            </a:r>
            <a:r>
              <a:rPr lang="en-US" sz="1200" b="0" i="1" u="none" strike="noStrike" baseline="0" dirty="0">
                <a:solidFill>
                  <a:schemeClr val="tx1"/>
                </a:solidFill>
                <a:latin typeface="+mn-lt"/>
              </a:rPr>
              <a:t> (11)  Also the ark of God was captured; and the two sons of Eli, Hophni and Phinehas, died.</a:t>
            </a:r>
            <a:endParaRPr lang="en-US" sz="1200" b="0" i="0" u="none" strike="noStrike" baseline="0" dirty="0">
              <a:solidFill>
                <a:schemeClr val="tx1"/>
              </a:solidFill>
              <a:latin typeface="+mn-lt"/>
            </a:endParaRPr>
          </a:p>
          <a:p>
            <a:pPr marR="0" lvl="1" algn="l" rtl="0">
              <a:buSzPts val="2200"/>
              <a:buFont typeface="Symbol" panose="05050102010706020507" pitchFamily="18" charset="2"/>
              <a:buChar char="·"/>
            </a:pPr>
            <a:r>
              <a:rPr lang="en-US" sz="1200" b="0" i="0" u="none" strike="noStrike" baseline="0" dirty="0">
                <a:solidFill>
                  <a:schemeClr val="tx1"/>
                </a:solidFill>
                <a:latin typeface="+mn-lt"/>
              </a:rPr>
              <a:t>The lesson, the power is not in the talisman. The power is in the approval of God.  If God is not supporting you, if you have displease Him, no bracelet, necklace, tablet, crown, jewel, or statue will make any difference at all</a:t>
            </a:r>
          </a:p>
          <a:p>
            <a:pPr marR="0" algn="l" rtl="0">
              <a:buSzPts val="2200"/>
              <a:buFont typeface="Symbol" panose="05050102010706020507" pitchFamily="18" charset="2"/>
              <a:buChar char="·"/>
            </a:pPr>
            <a:r>
              <a:rPr lang="en-US" sz="1200" b="1" i="0" u="none" strike="noStrike" baseline="0" dirty="0">
                <a:solidFill>
                  <a:schemeClr val="tx1"/>
                </a:solidFill>
                <a:latin typeface="+mn-lt"/>
              </a:rPr>
              <a:t>After the taking of Jericho, the people were defeated by the small city of Ai.  When Joshua asked for an explanation, praying to the Lord BEFORE THE ARK</a:t>
            </a:r>
          </a:p>
          <a:p>
            <a:pPr marR="0" algn="l" rtl="0"/>
            <a:r>
              <a:rPr lang="en-US" sz="1200" b="1" i="0" u="none" strike="noStrike" baseline="0" dirty="0">
                <a:solidFill>
                  <a:schemeClr val="tx1"/>
                </a:solidFill>
                <a:latin typeface="+mn-lt"/>
              </a:rPr>
              <a:t>Joshua 7:10-12</a:t>
            </a:r>
            <a:r>
              <a:rPr lang="en-US" sz="1200" b="0" i="1" u="none" strike="noStrike" baseline="0" dirty="0">
                <a:solidFill>
                  <a:schemeClr val="tx1"/>
                </a:solidFill>
                <a:latin typeface="+mn-lt"/>
              </a:rPr>
              <a:t>  So the LORD said to Joshua: "Get up! Why do you lie thus on your face?  (11)  </a:t>
            </a:r>
            <a:r>
              <a:rPr lang="en-US" sz="1200" b="1" i="1" u="none" strike="noStrike" baseline="0" dirty="0">
                <a:solidFill>
                  <a:schemeClr val="tx1"/>
                </a:solidFill>
                <a:latin typeface="+mn-lt"/>
              </a:rPr>
              <a:t>Israel has sinned</a:t>
            </a:r>
            <a:r>
              <a:rPr lang="en-US" sz="1200" b="0" i="1" u="none" strike="noStrike" baseline="0" dirty="0">
                <a:solidFill>
                  <a:schemeClr val="tx1"/>
                </a:solidFill>
                <a:latin typeface="+mn-lt"/>
              </a:rPr>
              <a:t>, and they have also transgressed My covenant which I commanded them. For they have even taken some of the accursed things, and have both stolen and deceived; and they have also put it among their own stuff.  (12)  </a:t>
            </a:r>
            <a:r>
              <a:rPr lang="en-US" sz="1200" b="1" i="1" u="none" strike="noStrike" baseline="0" dirty="0">
                <a:solidFill>
                  <a:schemeClr val="tx1"/>
                </a:solidFill>
                <a:latin typeface="+mn-lt"/>
              </a:rPr>
              <a:t>Therefore the children of Israel could not stand before their enemies, but turned their backs before their enemies, because they have become doomed to destruction. Neither will I be with you anymore, unless you destroy the accursed from among you</a:t>
            </a:r>
            <a:r>
              <a:rPr lang="en-US" sz="1200" b="0" i="1" u="none" strike="noStrike" baseline="0" dirty="0">
                <a:solidFill>
                  <a:schemeClr val="tx1"/>
                </a:solidFill>
                <a:latin typeface="+mn-lt"/>
              </a:rPr>
              <a:t>.</a:t>
            </a:r>
            <a:endParaRPr lang="en-US" sz="1200" b="0" i="0" u="none" strike="noStrike" baseline="0" dirty="0">
              <a:solidFill>
                <a:schemeClr val="tx1"/>
              </a:solidFill>
              <a:latin typeface="+mn-lt"/>
            </a:endParaRPr>
          </a:p>
          <a:p>
            <a:pPr marR="0" algn="l" rtl="0">
              <a:buSzPts val="2200"/>
              <a:buFont typeface="Symbol" panose="05050102010706020507" pitchFamily="18" charset="2"/>
              <a:buChar char="·"/>
            </a:pPr>
            <a:r>
              <a:rPr lang="en-US" sz="1200" b="1" i="0" u="none" strike="noStrike" baseline="0" dirty="0">
                <a:solidFill>
                  <a:schemeClr val="tx1"/>
                </a:solidFill>
                <a:latin typeface="+mn-lt"/>
              </a:rPr>
              <a:t>So, after the Philistines defeated Israel during the time of Eli, they took the ark</a:t>
            </a:r>
            <a:r>
              <a:rPr lang="en-US" sz="1200" b="0" i="0" u="none" strike="noStrike" baseline="0" dirty="0">
                <a:solidFill>
                  <a:schemeClr val="tx1"/>
                </a:solidFill>
                <a:latin typeface="+mn-lt"/>
              </a:rPr>
              <a:t>,</a:t>
            </a:r>
            <a:r>
              <a:rPr lang="en-US" sz="1200" b="1" i="0" u="none" strike="noStrike" baseline="0" dirty="0">
                <a:solidFill>
                  <a:schemeClr val="tx1"/>
                </a:solidFill>
                <a:latin typeface="+mn-lt"/>
              </a:rPr>
              <a:t> and God punished them (1 Samuel 5).</a:t>
            </a:r>
          </a:p>
          <a:p>
            <a:pPr marR="0" lvl="1" algn="l" rtl="0">
              <a:buSzPts val="2200"/>
              <a:buFont typeface="Symbol" panose="05050102010706020507" pitchFamily="18" charset="2"/>
              <a:buChar char="·"/>
            </a:pPr>
            <a:r>
              <a:rPr lang="en-US" sz="1200" b="0" i="0" u="none" strike="noStrike" baseline="0" dirty="0">
                <a:solidFill>
                  <a:schemeClr val="tx1"/>
                </a:solidFill>
                <a:latin typeface="+mn-lt"/>
              </a:rPr>
              <a:t>After 7 months, the ark was returned to Israel, finally coming to the house of </a:t>
            </a:r>
            <a:r>
              <a:rPr lang="en-US" sz="1200" b="0" i="0" u="none" strike="noStrike" baseline="0" dirty="0" err="1">
                <a:solidFill>
                  <a:schemeClr val="tx1"/>
                </a:solidFill>
                <a:latin typeface="+mn-lt"/>
              </a:rPr>
              <a:t>Abinadab</a:t>
            </a:r>
            <a:r>
              <a:rPr lang="en-US" sz="1200" b="0" i="0" u="none" strike="noStrike" baseline="0" dirty="0">
                <a:solidFill>
                  <a:schemeClr val="tx1"/>
                </a:solidFill>
                <a:latin typeface="+mn-lt"/>
              </a:rPr>
              <a:t> at </a:t>
            </a:r>
            <a:r>
              <a:rPr lang="en-US" sz="1200" b="0" i="0" u="none" strike="noStrike" baseline="0" dirty="0" err="1">
                <a:solidFill>
                  <a:schemeClr val="tx1"/>
                </a:solidFill>
                <a:latin typeface="+mn-lt"/>
              </a:rPr>
              <a:t>Kirjath</a:t>
            </a:r>
            <a:r>
              <a:rPr lang="en-US" sz="1200" b="0" i="0" u="none" strike="noStrike" baseline="0" dirty="0">
                <a:solidFill>
                  <a:schemeClr val="tx1"/>
                </a:solidFill>
                <a:latin typeface="+mn-lt"/>
              </a:rPr>
              <a:t> </a:t>
            </a:r>
            <a:r>
              <a:rPr lang="en-US" sz="1200" b="0" i="0" u="none" strike="noStrike" baseline="0" dirty="0" err="1">
                <a:solidFill>
                  <a:schemeClr val="tx1"/>
                </a:solidFill>
                <a:latin typeface="+mn-lt"/>
              </a:rPr>
              <a:t>Jearim</a:t>
            </a:r>
            <a:r>
              <a:rPr lang="en-US" sz="1200" b="0" i="0" u="none" strike="noStrike" baseline="0" dirty="0">
                <a:solidFill>
                  <a:schemeClr val="tx1"/>
                </a:solidFill>
                <a:latin typeface="+mn-lt"/>
              </a:rPr>
              <a:t> </a:t>
            </a:r>
            <a:endParaRPr lang="en-US" sz="1200" b="1" i="0" u="none" strike="noStrike" baseline="0" dirty="0">
              <a:solidFill>
                <a:schemeClr val="tx1"/>
              </a:solidFill>
              <a:latin typeface="+mn-lt"/>
            </a:endParaRPr>
          </a:p>
          <a:p>
            <a:pPr marR="0" algn="l" rtl="0"/>
            <a:r>
              <a:rPr lang="en-US" sz="1200" b="1" i="0" u="none" strike="noStrike" baseline="0" dirty="0">
                <a:solidFill>
                  <a:schemeClr val="tx1"/>
                </a:solidFill>
                <a:latin typeface="+mn-lt"/>
              </a:rPr>
              <a:t>1 Samuel 7:2</a:t>
            </a:r>
            <a:r>
              <a:rPr lang="en-US" sz="1200" b="0" i="1" u="none" strike="noStrike" baseline="0" dirty="0">
                <a:solidFill>
                  <a:schemeClr val="tx1"/>
                </a:solidFill>
                <a:latin typeface="+mn-lt"/>
              </a:rPr>
              <a:t>  So it was that the ark remained in </a:t>
            </a:r>
            <a:r>
              <a:rPr lang="en-US" sz="1200" b="0" i="1" u="none" strike="noStrike" baseline="0" dirty="0" err="1">
                <a:solidFill>
                  <a:schemeClr val="tx1"/>
                </a:solidFill>
                <a:latin typeface="+mn-lt"/>
              </a:rPr>
              <a:t>Kirjath</a:t>
            </a:r>
            <a:r>
              <a:rPr lang="en-US" sz="1200" b="0" i="1" u="none" strike="noStrike" baseline="0" dirty="0">
                <a:solidFill>
                  <a:schemeClr val="tx1"/>
                </a:solidFill>
                <a:latin typeface="+mn-lt"/>
              </a:rPr>
              <a:t> </a:t>
            </a:r>
            <a:r>
              <a:rPr lang="en-US" sz="1200" b="0" i="1" u="none" strike="noStrike" baseline="0" dirty="0" err="1">
                <a:solidFill>
                  <a:schemeClr val="tx1"/>
                </a:solidFill>
                <a:latin typeface="+mn-lt"/>
              </a:rPr>
              <a:t>Jearim</a:t>
            </a:r>
            <a:r>
              <a:rPr lang="en-US" sz="1200" b="0" i="1" u="none" strike="noStrike" baseline="0" dirty="0">
                <a:solidFill>
                  <a:schemeClr val="tx1"/>
                </a:solidFill>
                <a:latin typeface="+mn-lt"/>
              </a:rPr>
              <a:t> a long time; it was there twenty years. And all the house of Israel lamented after the LORD.</a:t>
            </a:r>
            <a:endParaRPr lang="en-US" sz="1200" b="0" i="0" u="none" strike="noStrike" baseline="0" dirty="0">
              <a:solidFill>
                <a:schemeClr val="tx1"/>
              </a:solidFill>
              <a:latin typeface="+mn-lt"/>
            </a:endParaRPr>
          </a:p>
          <a:p>
            <a:pPr marR="0" lvl="1" algn="l" rtl="0">
              <a:buSzPts val="2200"/>
              <a:buFont typeface="Symbol" panose="05050102010706020507" pitchFamily="18" charset="2"/>
              <a:buChar char="·"/>
            </a:pPr>
            <a:r>
              <a:rPr lang="en-US" sz="1200" b="0" i="0" u="none" strike="noStrike" baseline="0" dirty="0">
                <a:solidFill>
                  <a:schemeClr val="tx1"/>
                </a:solidFill>
                <a:latin typeface="+mn-lt"/>
              </a:rPr>
              <a:t>It is here that we find our narrative and text, as David determined to bring the ark to Jerusalem</a:t>
            </a:r>
          </a:p>
          <a:p>
            <a:pPr marR="0" algn="l" rtl="0"/>
            <a:r>
              <a:rPr lang="en-US" sz="1200" b="1" i="0" u="none" strike="noStrike" baseline="0" dirty="0">
                <a:solidFill>
                  <a:schemeClr val="tx1"/>
                </a:solidFill>
                <a:latin typeface="+mn-lt"/>
              </a:rPr>
              <a:t>1 Chronicles 13:1-4 </a:t>
            </a:r>
            <a:r>
              <a:rPr lang="en-US" sz="1200" b="0" i="1" u="none" strike="noStrike" baseline="0" dirty="0">
                <a:solidFill>
                  <a:schemeClr val="tx1"/>
                </a:solidFill>
                <a:latin typeface="+mn-lt"/>
              </a:rPr>
              <a:t> Then David consulted with the captains of thousands and hundreds, and with every leader.  (2)  </a:t>
            </a:r>
            <a:r>
              <a:rPr lang="en-US" sz="1200" b="1" i="1" u="none" strike="noStrike" baseline="0" dirty="0">
                <a:solidFill>
                  <a:schemeClr val="tx1"/>
                </a:solidFill>
                <a:latin typeface="+mn-lt"/>
              </a:rPr>
              <a:t>And David said to all the assembly of Israel, "If it seems good to you, and if it is of the LORD our God, let us send out to our brethren everywhere who are left in all the land of Israel, and with them to the priests and Levites who are in their cities and their common-lands, that they may gather together to us;  (3)  and let us bring the ark of our God back to us, for we have not inquired at it since the days of Saul.</a:t>
            </a:r>
            <a:r>
              <a:rPr lang="en-US" sz="1200" b="0" i="1" u="none" strike="noStrike" baseline="0" dirty="0">
                <a:solidFill>
                  <a:schemeClr val="tx1"/>
                </a:solidFill>
                <a:latin typeface="+mn-lt"/>
              </a:rPr>
              <a:t>"  (4)  Then all the assembly said that they would do so, for the thing was right in the eyes of all the people.</a:t>
            </a:r>
            <a:endParaRPr lang="en-US" sz="1200" dirty="0">
              <a:solidFill>
                <a:schemeClr val="tx1"/>
              </a:solidFill>
              <a:latin typeface="+mn-lt"/>
            </a:endParaRPr>
          </a:p>
        </p:txBody>
      </p:sp>
      <p:sp>
        <p:nvSpPr>
          <p:cNvPr id="4" name="Slide Number Placeholder 3"/>
          <p:cNvSpPr>
            <a:spLocks noGrp="1"/>
          </p:cNvSpPr>
          <p:nvPr>
            <p:ph type="sldNum" sz="quarter" idx="5"/>
          </p:nvPr>
        </p:nvSpPr>
        <p:spPr/>
        <p:txBody>
          <a:bodyPr/>
          <a:lstStyle/>
          <a:p>
            <a:fld id="{99F5BF6C-D94B-4B58-ABCD-E9DCA35E23FE}" type="slidenum">
              <a:rPr lang="en-US" smtClean="0"/>
              <a:t>1</a:t>
            </a:fld>
            <a:endParaRPr lang="en-US"/>
          </a:p>
        </p:txBody>
      </p:sp>
    </p:spTree>
    <p:extLst>
      <p:ext uri="{BB962C8B-B14F-4D97-AF65-F5344CB8AC3E}">
        <p14:creationId xmlns:p14="http://schemas.microsoft.com/office/powerpoint/2010/main" val="1012216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l" rtl="0"/>
            <a:r>
              <a:rPr lang="en-US" sz="1200" b="1" i="0" u="none" strike="noStrike" baseline="0" dirty="0">
                <a:solidFill>
                  <a:schemeClr val="tx1"/>
                </a:solidFill>
                <a:latin typeface="+mn-lt"/>
              </a:rPr>
              <a:t>Discussion:</a:t>
            </a:r>
            <a:endParaRPr lang="en-US" sz="1200" b="0" i="0" u="none" strike="noStrike" baseline="0" dirty="0">
              <a:solidFill>
                <a:schemeClr val="tx1"/>
              </a:solidFill>
              <a:latin typeface="+mn-lt"/>
            </a:endParaRPr>
          </a:p>
          <a:p>
            <a:pPr marR="0" algn="l" rtl="0">
              <a:buSzPts val="2200"/>
              <a:buFont typeface="Symbol" panose="05050102010706020507" pitchFamily="18" charset="2"/>
              <a:buChar char="·"/>
            </a:pPr>
            <a:r>
              <a:rPr lang="en-US" sz="1200" b="1" i="0" u="none" strike="noStrike" baseline="0" dirty="0">
                <a:solidFill>
                  <a:schemeClr val="tx1"/>
                </a:solidFill>
                <a:latin typeface="+mn-lt"/>
              </a:rPr>
              <a:t>David made some bad assumptions regarding the delivery of the ark to Jerusalem, assuming God would accept the method by which it was to be done.</a:t>
            </a:r>
          </a:p>
          <a:p>
            <a:pPr marR="0" algn="l" rtl="0"/>
            <a:r>
              <a:rPr lang="en-US" sz="1200" b="1" i="0" u="none" strike="noStrike" baseline="0" dirty="0">
                <a:solidFill>
                  <a:schemeClr val="tx1"/>
                </a:solidFill>
                <a:latin typeface="+mn-lt"/>
              </a:rPr>
              <a:t>1 Chronicles 13:6-7 </a:t>
            </a:r>
            <a:r>
              <a:rPr lang="en-US" sz="1200" b="0" i="1" u="none" strike="noStrike" baseline="0" dirty="0">
                <a:solidFill>
                  <a:schemeClr val="tx1"/>
                </a:solidFill>
                <a:latin typeface="+mn-lt"/>
              </a:rPr>
              <a:t> And David and all Israel went up to </a:t>
            </a:r>
            <a:r>
              <a:rPr lang="en-US" sz="1200" b="0" i="1" u="none" strike="noStrike" baseline="0" dirty="0" err="1">
                <a:solidFill>
                  <a:schemeClr val="tx1"/>
                </a:solidFill>
                <a:latin typeface="+mn-lt"/>
              </a:rPr>
              <a:t>Baalah</a:t>
            </a:r>
            <a:r>
              <a:rPr lang="en-US" sz="1200" b="0" i="1" u="none" strike="noStrike" baseline="0" dirty="0">
                <a:solidFill>
                  <a:schemeClr val="tx1"/>
                </a:solidFill>
                <a:latin typeface="+mn-lt"/>
              </a:rPr>
              <a:t>, to </a:t>
            </a:r>
            <a:r>
              <a:rPr lang="en-US" sz="1200" b="0" i="1" u="none" strike="noStrike" baseline="0" dirty="0" err="1">
                <a:solidFill>
                  <a:schemeClr val="tx1"/>
                </a:solidFill>
                <a:latin typeface="+mn-lt"/>
              </a:rPr>
              <a:t>Kirjath</a:t>
            </a:r>
            <a:r>
              <a:rPr lang="en-US" sz="1200" b="0" i="1" u="none" strike="noStrike" baseline="0" dirty="0">
                <a:solidFill>
                  <a:schemeClr val="tx1"/>
                </a:solidFill>
                <a:latin typeface="+mn-lt"/>
              </a:rPr>
              <a:t> </a:t>
            </a:r>
            <a:r>
              <a:rPr lang="en-US" sz="1200" b="0" i="1" u="none" strike="noStrike" baseline="0" dirty="0" err="1">
                <a:solidFill>
                  <a:schemeClr val="tx1"/>
                </a:solidFill>
                <a:latin typeface="+mn-lt"/>
              </a:rPr>
              <a:t>Jearim</a:t>
            </a:r>
            <a:r>
              <a:rPr lang="en-US" sz="1200" b="0" i="1" u="none" strike="noStrike" baseline="0" dirty="0">
                <a:solidFill>
                  <a:schemeClr val="tx1"/>
                </a:solidFill>
                <a:latin typeface="+mn-lt"/>
              </a:rPr>
              <a:t>, which belonged to Judah, to bring up from there the ark of God the LORD, who dwells between the cherubim, where His name is proclaimed.  (7)  </a:t>
            </a:r>
            <a:r>
              <a:rPr lang="en-US" sz="1200" b="1" i="1" u="none" strike="noStrike" baseline="0" dirty="0">
                <a:solidFill>
                  <a:schemeClr val="tx1"/>
                </a:solidFill>
                <a:latin typeface="+mn-lt"/>
              </a:rPr>
              <a:t>So they carried the ark of God on a new cart from the house of </a:t>
            </a:r>
            <a:r>
              <a:rPr lang="en-US" sz="1200" b="1" i="1" u="none" strike="noStrike" baseline="0" dirty="0" err="1">
                <a:solidFill>
                  <a:schemeClr val="tx1"/>
                </a:solidFill>
                <a:latin typeface="+mn-lt"/>
              </a:rPr>
              <a:t>Abinadab</a:t>
            </a:r>
            <a:r>
              <a:rPr lang="en-US" sz="1200" b="1" i="1" u="none" strike="noStrike" baseline="0" dirty="0">
                <a:solidFill>
                  <a:schemeClr val="tx1"/>
                </a:solidFill>
                <a:latin typeface="+mn-lt"/>
              </a:rPr>
              <a:t>, and Uzza and </a:t>
            </a:r>
            <a:r>
              <a:rPr lang="en-US" sz="1200" b="1" i="1" u="none" strike="noStrike" baseline="0" dirty="0" err="1">
                <a:solidFill>
                  <a:schemeClr val="tx1"/>
                </a:solidFill>
                <a:latin typeface="+mn-lt"/>
              </a:rPr>
              <a:t>Ahio</a:t>
            </a:r>
            <a:r>
              <a:rPr lang="en-US" sz="1200" b="1" i="1" u="none" strike="noStrike" baseline="0" dirty="0">
                <a:solidFill>
                  <a:schemeClr val="tx1"/>
                </a:solidFill>
                <a:latin typeface="+mn-lt"/>
              </a:rPr>
              <a:t> drove the cart.</a:t>
            </a:r>
            <a:endParaRPr lang="en-US" sz="1200" b="0" i="0" u="none" strike="noStrike" baseline="0" dirty="0">
              <a:solidFill>
                <a:schemeClr val="tx1"/>
              </a:solidFill>
              <a:latin typeface="+mn-lt"/>
            </a:endParaRPr>
          </a:p>
          <a:p>
            <a:pPr marR="0" lvl="1" algn="l" rtl="0">
              <a:buSzPts val="2200"/>
              <a:buFont typeface="Symbol" panose="05050102010706020507" pitchFamily="18" charset="2"/>
              <a:buChar char="·"/>
            </a:pPr>
            <a:r>
              <a:rPr lang="en-US" sz="1200" b="1" i="0" u="none" strike="noStrike" baseline="0" dirty="0">
                <a:solidFill>
                  <a:schemeClr val="tx1"/>
                </a:solidFill>
                <a:latin typeface="+mn-lt"/>
              </a:rPr>
              <a:t>Note: </a:t>
            </a:r>
            <a:r>
              <a:rPr lang="en-US" sz="1200" b="0" i="0" u="none" strike="noStrike" baseline="0" dirty="0">
                <a:solidFill>
                  <a:schemeClr val="tx1"/>
                </a:solidFill>
                <a:latin typeface="+mn-lt"/>
              </a:rPr>
              <a:t>There is no indication of  insincerity on the part of David.  No indication of willful rebellion. In fact, just the opposite! </a:t>
            </a:r>
          </a:p>
          <a:p>
            <a:pPr marR="0" algn="l" rtl="0"/>
            <a:r>
              <a:rPr lang="en-US" sz="1200" b="1" i="0" u="none" strike="noStrike" baseline="0" dirty="0">
                <a:solidFill>
                  <a:schemeClr val="tx1"/>
                </a:solidFill>
                <a:latin typeface="+mn-lt"/>
              </a:rPr>
              <a:t>1 Chronicles 13:8</a:t>
            </a:r>
            <a:r>
              <a:rPr lang="en-US" sz="1200" b="0" i="1" u="none" strike="noStrike" baseline="0" dirty="0">
                <a:solidFill>
                  <a:schemeClr val="tx1"/>
                </a:solidFill>
                <a:latin typeface="+mn-lt"/>
              </a:rPr>
              <a:t>  Then David and all Israel played music before God with all their might, with singing, on harps, on stringed instruments, on tambourines, on cymbals, and with trumpets.</a:t>
            </a:r>
            <a:endParaRPr lang="en-US" sz="1200" b="0" i="0" u="none" strike="noStrike" baseline="0" dirty="0">
              <a:solidFill>
                <a:schemeClr val="tx1"/>
              </a:solidFill>
              <a:latin typeface="+mn-lt"/>
            </a:endParaRPr>
          </a:p>
          <a:p>
            <a:pPr marR="0" algn="l" rtl="0">
              <a:buSzPts val="2200"/>
              <a:buFont typeface="Symbol" panose="05050102010706020507" pitchFamily="18" charset="2"/>
              <a:buChar char="·"/>
            </a:pPr>
            <a:r>
              <a:rPr lang="en-US" sz="1200" b="1" i="0" u="none" strike="noStrike" baseline="0" dirty="0">
                <a:solidFill>
                  <a:schemeClr val="tx1"/>
                </a:solidFill>
                <a:latin typeface="+mn-lt"/>
              </a:rPr>
              <a:t>But what was done displeased God, and cost a man named UZZAH his life.</a:t>
            </a:r>
            <a:endParaRPr lang="en-US" sz="1200" b="0" i="0" u="none" strike="noStrike" baseline="0" dirty="0">
              <a:solidFill>
                <a:schemeClr val="tx1"/>
              </a:solidFill>
              <a:latin typeface="+mn-lt"/>
            </a:endParaRPr>
          </a:p>
          <a:p>
            <a:pPr marR="0" algn="l" rtl="0"/>
            <a:r>
              <a:rPr lang="en-US" sz="1200" b="1" i="0" u="none" strike="noStrike" baseline="0" dirty="0">
                <a:solidFill>
                  <a:schemeClr val="tx1"/>
                </a:solidFill>
                <a:latin typeface="+mn-lt"/>
              </a:rPr>
              <a:t>1 Chronicles 13:9-10</a:t>
            </a:r>
            <a:r>
              <a:rPr lang="en-US" sz="1200" b="0" i="1" u="none" strike="noStrike" baseline="0" dirty="0">
                <a:solidFill>
                  <a:schemeClr val="tx1"/>
                </a:solidFill>
                <a:latin typeface="+mn-lt"/>
              </a:rPr>
              <a:t>  And when they came to </a:t>
            </a:r>
            <a:r>
              <a:rPr lang="en-US" sz="1200" b="0" i="1" u="none" strike="noStrike" baseline="0" dirty="0" err="1">
                <a:solidFill>
                  <a:schemeClr val="tx1"/>
                </a:solidFill>
                <a:latin typeface="+mn-lt"/>
              </a:rPr>
              <a:t>Chidon's</a:t>
            </a:r>
            <a:r>
              <a:rPr lang="en-US" sz="1200" b="0" i="1" u="none" strike="noStrike" baseline="0" dirty="0">
                <a:solidFill>
                  <a:schemeClr val="tx1"/>
                </a:solidFill>
                <a:latin typeface="+mn-lt"/>
              </a:rPr>
              <a:t> threshing floor, </a:t>
            </a:r>
            <a:r>
              <a:rPr lang="en-US" sz="1200" b="1" i="1" u="none" strike="noStrike" baseline="0" dirty="0">
                <a:solidFill>
                  <a:schemeClr val="tx1"/>
                </a:solidFill>
                <a:latin typeface="+mn-lt"/>
              </a:rPr>
              <a:t>Uzza put out his hand to hold the ark, for the oxen stumbled.  (10)  Then the anger of the LORD was aroused against Uzza, and He struck him because he put his hand to the ark; and he died there before God</a:t>
            </a:r>
            <a:r>
              <a:rPr lang="en-US" sz="1200" b="0" i="1" u="none" strike="noStrike" baseline="0" dirty="0">
                <a:solidFill>
                  <a:schemeClr val="tx1"/>
                </a:solidFill>
                <a:latin typeface="+mn-lt"/>
              </a:rPr>
              <a:t>.</a:t>
            </a:r>
            <a:endParaRPr lang="en-US" sz="1200" b="0" i="0" u="none" strike="noStrike" baseline="0" dirty="0">
              <a:solidFill>
                <a:schemeClr val="tx1"/>
              </a:solidFill>
              <a:latin typeface="+mn-lt"/>
            </a:endParaRPr>
          </a:p>
          <a:p>
            <a:pPr marR="0" lvl="1" algn="l" rtl="0">
              <a:buSzPts val="2200"/>
              <a:buFont typeface="Symbol" panose="05050102010706020507" pitchFamily="18" charset="2"/>
              <a:buChar char="·"/>
            </a:pPr>
            <a:r>
              <a:rPr lang="en-US" sz="1200" b="0" i="0" u="none" strike="noStrike" baseline="0" dirty="0">
                <a:solidFill>
                  <a:schemeClr val="tx1"/>
                </a:solidFill>
                <a:latin typeface="+mn-lt"/>
              </a:rPr>
              <a:t>Notice David's unreasonable response (Like Joshua's at the defeat of Israel at Ai)</a:t>
            </a:r>
          </a:p>
          <a:p>
            <a:pPr marR="0" algn="l" rtl="0"/>
            <a:r>
              <a:rPr lang="en-US" sz="1200" b="1" i="0" u="none" strike="noStrike" baseline="0" dirty="0">
                <a:solidFill>
                  <a:schemeClr val="tx1"/>
                </a:solidFill>
                <a:latin typeface="+mn-lt"/>
              </a:rPr>
              <a:t>1 Chronicles 13:11-14 </a:t>
            </a:r>
            <a:r>
              <a:rPr lang="en-US" sz="1200" b="0" i="1" u="none" strike="noStrike" baseline="0" dirty="0">
                <a:solidFill>
                  <a:schemeClr val="tx1"/>
                </a:solidFill>
                <a:latin typeface="+mn-lt"/>
              </a:rPr>
              <a:t> </a:t>
            </a:r>
            <a:r>
              <a:rPr lang="en-US" sz="1200" b="1" i="1" u="none" strike="noStrike" baseline="0" dirty="0">
                <a:solidFill>
                  <a:schemeClr val="tx1"/>
                </a:solidFill>
                <a:latin typeface="+mn-lt"/>
              </a:rPr>
              <a:t>And David became angry</a:t>
            </a:r>
            <a:r>
              <a:rPr lang="en-US" sz="1200" b="0" i="1" u="none" strike="noStrike" baseline="0" dirty="0">
                <a:solidFill>
                  <a:schemeClr val="tx1"/>
                </a:solidFill>
                <a:latin typeface="+mn-lt"/>
              </a:rPr>
              <a:t> because of the LORD's outbreak against Uzza; therefore that place is called Perez Uzza to this day.  (12)  </a:t>
            </a:r>
            <a:r>
              <a:rPr lang="en-US" sz="1200" b="1" i="1" u="none" strike="noStrike" baseline="0" dirty="0">
                <a:solidFill>
                  <a:schemeClr val="tx1"/>
                </a:solidFill>
                <a:latin typeface="+mn-lt"/>
              </a:rPr>
              <a:t>David was afraid of God that day, saying, "How can I bring the ark of God to me?" </a:t>
            </a:r>
            <a:r>
              <a:rPr lang="en-US" sz="1200" b="0" i="1" u="none" strike="noStrike" baseline="0" dirty="0">
                <a:solidFill>
                  <a:schemeClr val="tx1"/>
                </a:solidFill>
                <a:latin typeface="+mn-lt"/>
              </a:rPr>
              <a:t> (13)  So David would not move the ark with him into the City of David, but took it aside into the house of Obed-Edom the Gittite.  (14)  </a:t>
            </a:r>
            <a:r>
              <a:rPr lang="en-US" sz="1200" b="1" i="1" u="none" strike="noStrike" baseline="0" dirty="0">
                <a:solidFill>
                  <a:schemeClr val="tx1"/>
                </a:solidFill>
                <a:latin typeface="+mn-lt"/>
              </a:rPr>
              <a:t>The ark of God remained with the family of Obed-Edom in his house three months.</a:t>
            </a:r>
            <a:r>
              <a:rPr lang="en-US" sz="1200" b="0" i="1" u="none" strike="noStrike" baseline="0" dirty="0">
                <a:solidFill>
                  <a:schemeClr val="tx1"/>
                </a:solidFill>
                <a:latin typeface="+mn-lt"/>
              </a:rPr>
              <a:t> And the LORD blessed the house of Obed-Edom and all that he had.</a:t>
            </a:r>
            <a:endParaRPr lang="en-US" sz="1200" b="0" i="0" u="none" strike="noStrike" baseline="0" dirty="0">
              <a:solidFill>
                <a:schemeClr val="tx1"/>
              </a:solidFill>
              <a:latin typeface="+mn-lt"/>
            </a:endParaRPr>
          </a:p>
          <a:p>
            <a:pPr marR="0" lvl="2" algn="l" rtl="0">
              <a:buSzPts val="2200"/>
              <a:buFont typeface="Symbol" panose="05050102010706020507" pitchFamily="18" charset="2"/>
              <a:buChar char="·"/>
            </a:pPr>
            <a:r>
              <a:rPr lang="en-US" sz="1200" b="0" i="0" u="none" strike="noStrike" baseline="0" dirty="0">
                <a:solidFill>
                  <a:schemeClr val="tx1"/>
                </a:solidFill>
                <a:latin typeface="+mn-lt"/>
              </a:rPr>
              <a:t>While it is not surprising David was emotional and distressed, the principle is clear and consistent, as it comes from God</a:t>
            </a:r>
          </a:p>
          <a:p>
            <a:pPr marR="0" lvl="3" algn="l" rtl="0">
              <a:buSzPts val="2200"/>
              <a:buFont typeface="Symbol" panose="05050102010706020507" pitchFamily="18" charset="2"/>
              <a:buChar char="·"/>
            </a:pPr>
            <a:r>
              <a:rPr lang="en-US" sz="1200" b="0" i="0" u="none" strike="noStrike" baseline="0" dirty="0">
                <a:solidFill>
                  <a:schemeClr val="tx1"/>
                </a:solidFill>
                <a:latin typeface="+mn-lt"/>
              </a:rPr>
              <a:t>Another example of this is the death of Nadab and Abihu at the hand of God, after offering profane fire to the Lord.  Notice what Moses said to Aaron</a:t>
            </a:r>
          </a:p>
          <a:p>
            <a:pPr marR="0" algn="l" rtl="0"/>
            <a:r>
              <a:rPr lang="en-US" sz="1200" b="1" i="0" u="none" strike="noStrike" baseline="0" dirty="0">
                <a:solidFill>
                  <a:schemeClr val="tx1"/>
                </a:solidFill>
                <a:latin typeface="+mn-lt"/>
              </a:rPr>
              <a:t>Leviticus 10:3  </a:t>
            </a:r>
            <a:r>
              <a:rPr lang="en-US" sz="1200" b="0" i="1" u="none" strike="noStrike" baseline="0" dirty="0">
                <a:solidFill>
                  <a:schemeClr val="tx1"/>
                </a:solidFill>
                <a:latin typeface="+mn-lt"/>
              </a:rPr>
              <a:t>And Moses said to Aaron, "This is what the LORD spoke, saying: '</a:t>
            </a:r>
            <a:r>
              <a:rPr lang="en-US" sz="1200" b="1" i="1" u="none" strike="noStrike" baseline="0" dirty="0">
                <a:solidFill>
                  <a:schemeClr val="tx1"/>
                </a:solidFill>
                <a:latin typeface="+mn-lt"/>
              </a:rPr>
              <a:t>By those who come near Me I must be regarded as holy; And before all the people I must be glorified.'</a:t>
            </a:r>
            <a:r>
              <a:rPr lang="en-US" sz="1200" b="0" i="1" u="none" strike="noStrike" baseline="0" dirty="0">
                <a:solidFill>
                  <a:schemeClr val="tx1"/>
                </a:solidFill>
                <a:latin typeface="+mn-lt"/>
              </a:rPr>
              <a:t> " So Aaron held his peace.</a:t>
            </a:r>
            <a:endParaRPr lang="en-US" sz="1200" b="0" i="0" u="none" strike="noStrike" baseline="0" dirty="0">
              <a:solidFill>
                <a:schemeClr val="tx1"/>
              </a:solidFill>
              <a:latin typeface="+mn-lt"/>
            </a:endParaRPr>
          </a:p>
          <a:p>
            <a:pPr marR="0" lvl="3" algn="l" rtl="0">
              <a:buFont typeface="Symbol" panose="05050102010706020507" pitchFamily="18" charset="2"/>
              <a:buChar char="·"/>
            </a:pPr>
            <a:r>
              <a:rPr lang="en-US" sz="1200" b="0" i="0" u="none" strike="noStrike" baseline="0" dirty="0">
                <a:solidFill>
                  <a:schemeClr val="tx1"/>
                </a:solidFill>
                <a:latin typeface="+mn-lt"/>
              </a:rPr>
              <a:t>If you do His will, He will accept you, however, if you do </a:t>
            </a:r>
            <a:r>
              <a:rPr lang="en-US" sz="1200" b="1" i="0" u="none" strike="noStrike" baseline="0" dirty="0">
                <a:solidFill>
                  <a:schemeClr val="tx1"/>
                </a:solidFill>
                <a:latin typeface="+mn-lt"/>
              </a:rPr>
              <a:t>not </a:t>
            </a:r>
            <a:r>
              <a:rPr lang="en-US" sz="1200" b="0" i="0" u="none" strike="noStrike" baseline="0" dirty="0">
                <a:solidFill>
                  <a:schemeClr val="tx1"/>
                </a:solidFill>
                <a:latin typeface="+mn-lt"/>
              </a:rPr>
              <a:t>there are consequences!</a:t>
            </a:r>
          </a:p>
          <a:p>
            <a:pPr>
              <a:buFont typeface="Symbol" panose="05050102010706020507" pitchFamily="18" charset="2"/>
              <a:buChar char="·"/>
            </a:pPr>
            <a:r>
              <a:rPr lang="en-US" sz="1200" b="0" i="0" u="none" strike="noStrike" baseline="0" dirty="0">
                <a:solidFill>
                  <a:schemeClr val="tx1"/>
                </a:solidFill>
                <a:latin typeface="+mn-lt"/>
              </a:rPr>
              <a:t>Something the religious world seldom recognizes or deems important!</a:t>
            </a:r>
            <a:endParaRPr lang="en-US" sz="1200" dirty="0">
              <a:solidFill>
                <a:schemeClr val="tx1"/>
              </a:solidFill>
              <a:latin typeface="+mn-lt"/>
            </a:endParaRPr>
          </a:p>
        </p:txBody>
      </p:sp>
      <p:sp>
        <p:nvSpPr>
          <p:cNvPr id="4" name="Slide Number Placeholder 3"/>
          <p:cNvSpPr>
            <a:spLocks noGrp="1"/>
          </p:cNvSpPr>
          <p:nvPr>
            <p:ph type="sldNum" sz="quarter" idx="5"/>
          </p:nvPr>
        </p:nvSpPr>
        <p:spPr/>
        <p:txBody>
          <a:bodyPr/>
          <a:lstStyle/>
          <a:p>
            <a:fld id="{99F5BF6C-D94B-4B58-ABCD-E9DCA35E23FE}" type="slidenum">
              <a:rPr lang="en-US" smtClean="0"/>
              <a:t>2</a:t>
            </a:fld>
            <a:endParaRPr lang="en-US"/>
          </a:p>
        </p:txBody>
      </p:sp>
    </p:spTree>
    <p:extLst>
      <p:ext uri="{BB962C8B-B14F-4D97-AF65-F5344CB8AC3E}">
        <p14:creationId xmlns:p14="http://schemas.microsoft.com/office/powerpoint/2010/main" val="1237983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l" rtl="0">
              <a:buFont typeface="Symbol" panose="05050102010706020507" pitchFamily="18" charset="2"/>
              <a:buChar char="·"/>
            </a:pPr>
            <a:r>
              <a:rPr lang="en-US" sz="1200" b="1" i="0" u="none" strike="noStrike" baseline="0" dirty="0">
                <a:solidFill>
                  <a:schemeClr val="tx1"/>
                </a:solidFill>
                <a:latin typeface="+mn-lt"/>
              </a:rPr>
              <a:t>After some time, David again determined to bring the ark to Jerusalem, and prepared a place for it (the temple had not yet been built)</a:t>
            </a:r>
          </a:p>
          <a:p>
            <a:pPr marR="0" algn="l" rtl="0"/>
            <a:r>
              <a:rPr lang="en-US" sz="1200" b="1" i="0" u="none" strike="noStrike" baseline="0" dirty="0">
                <a:solidFill>
                  <a:schemeClr val="tx1"/>
                </a:solidFill>
                <a:latin typeface="+mn-lt"/>
              </a:rPr>
              <a:t>1 Chronicles 15:1  </a:t>
            </a:r>
            <a:r>
              <a:rPr lang="en-US" sz="1200" b="0" i="1" u="none" strike="noStrike" baseline="0" dirty="0">
                <a:solidFill>
                  <a:schemeClr val="tx1"/>
                </a:solidFill>
                <a:latin typeface="+mn-lt"/>
              </a:rPr>
              <a:t>David built houses for himself in the City of David; and he prepared a place for the ark of God, and pitched a tent for it.</a:t>
            </a:r>
          </a:p>
          <a:p>
            <a:pPr marR="0" algn="l" rtl="0">
              <a:buFont typeface="Symbol" panose="05050102010706020507" pitchFamily="18" charset="2"/>
              <a:buChar char="·"/>
            </a:pPr>
            <a:r>
              <a:rPr lang="en-US" sz="1200" b="1" i="0" u="none" strike="noStrike" baseline="0" dirty="0">
                <a:solidFill>
                  <a:schemeClr val="tx1"/>
                </a:solidFill>
                <a:latin typeface="+mn-lt"/>
              </a:rPr>
              <a:t>David admitted his error, in changing God's way of transporting the ark</a:t>
            </a:r>
            <a:endParaRPr lang="en-US" sz="1200" b="0" i="1" u="none" strike="noStrike" baseline="0" dirty="0">
              <a:solidFill>
                <a:schemeClr val="tx1"/>
              </a:solidFill>
              <a:latin typeface="+mn-lt"/>
            </a:endParaRPr>
          </a:p>
          <a:p>
            <a:pPr marR="0" algn="l" rtl="0"/>
            <a:r>
              <a:rPr lang="en-US" sz="1200" b="1" i="0" u="none" strike="noStrike" baseline="0" dirty="0">
                <a:solidFill>
                  <a:schemeClr val="tx1"/>
                </a:solidFill>
                <a:latin typeface="+mn-lt"/>
              </a:rPr>
              <a:t>1 Chronicles 15:2 </a:t>
            </a:r>
            <a:r>
              <a:rPr lang="en-US" sz="1200" b="0" i="1" u="none" strike="noStrike" baseline="0" dirty="0">
                <a:solidFill>
                  <a:schemeClr val="tx1"/>
                </a:solidFill>
                <a:latin typeface="+mn-lt"/>
              </a:rPr>
              <a:t> Then David said, "No one may carry the ark of God but the Levites, for the LORD has chosen them to carry the ark of God and to minister before Him forever."</a:t>
            </a:r>
            <a:endParaRPr lang="en-US" sz="1200" b="0" i="0" u="none" strike="noStrike" baseline="0" dirty="0">
              <a:solidFill>
                <a:schemeClr val="tx1"/>
              </a:solidFill>
              <a:latin typeface="+mn-lt"/>
            </a:endParaRPr>
          </a:p>
          <a:p>
            <a:pPr marR="0" lvl="1" algn="l" rtl="0">
              <a:buFont typeface="Symbol" panose="05050102010706020507" pitchFamily="18" charset="2"/>
              <a:buChar char="·"/>
            </a:pPr>
            <a:r>
              <a:rPr lang="en-US" sz="1200" b="0" i="0" u="none" strike="noStrike" baseline="0" dirty="0">
                <a:solidFill>
                  <a:schemeClr val="tx1"/>
                </a:solidFill>
                <a:latin typeface="+mn-lt"/>
              </a:rPr>
              <a:t>It may be that we think these things of no consequence, but if we dismiss God's instructions, we are NOT REGARDING GOD AS HOLY.  Not just a matter of motivation.  It is seen in action! (I didn't mean to is no excuse or justification)</a:t>
            </a:r>
          </a:p>
          <a:p>
            <a:pPr>
              <a:buFont typeface="Symbol" panose="05050102010706020507" pitchFamily="18" charset="2"/>
              <a:buChar char="·"/>
            </a:pPr>
            <a:r>
              <a:rPr lang="en-US" sz="1200" b="0" i="0" u="none" strike="noStrike" baseline="0" dirty="0">
                <a:solidFill>
                  <a:schemeClr val="tx1"/>
                </a:solidFill>
                <a:latin typeface="+mn-lt"/>
              </a:rPr>
              <a:t>Notice the clarity of David's admission</a:t>
            </a:r>
          </a:p>
          <a:p>
            <a:pPr marR="0" algn="l" rtl="0"/>
            <a:r>
              <a:rPr lang="en-US" sz="1200" b="1" i="0" u="none" strike="noStrike" baseline="0" dirty="0">
                <a:solidFill>
                  <a:schemeClr val="tx1"/>
                </a:solidFill>
                <a:latin typeface="+mn-lt"/>
              </a:rPr>
              <a:t>1 Chronicles 15:12-13</a:t>
            </a:r>
            <a:r>
              <a:rPr lang="en-US" sz="1200" b="0" i="1" u="none" strike="noStrike" baseline="0" dirty="0">
                <a:solidFill>
                  <a:schemeClr val="tx1"/>
                </a:solidFill>
                <a:latin typeface="+mn-lt"/>
              </a:rPr>
              <a:t>  He said to them, "You are the heads of the fathers' houses of the Levites; sanctify yourselves, you and your brethren, that you may bring up the ark of the LORD God of Israel to the place I have prepared for it.  (13)  </a:t>
            </a:r>
            <a:r>
              <a:rPr lang="en-US" sz="1200" b="1" i="1" u="none" strike="noStrike" baseline="0" dirty="0">
                <a:solidFill>
                  <a:schemeClr val="tx1"/>
                </a:solidFill>
                <a:latin typeface="+mn-lt"/>
              </a:rPr>
              <a:t>For because you did not do it the first time, the LORD our God broke out against us</a:t>
            </a:r>
            <a:r>
              <a:rPr lang="en-US" sz="1200" b="0" i="1" u="none" strike="noStrike" baseline="0" dirty="0">
                <a:solidFill>
                  <a:schemeClr val="tx1"/>
                </a:solidFill>
                <a:latin typeface="+mn-lt"/>
              </a:rPr>
              <a:t>, </a:t>
            </a:r>
            <a:r>
              <a:rPr lang="en-US" sz="1200" b="1" i="1" u="none" strike="noStrike" baseline="0" dirty="0">
                <a:solidFill>
                  <a:schemeClr val="tx1"/>
                </a:solidFill>
                <a:latin typeface="+mn-lt"/>
              </a:rPr>
              <a:t>because we did not consult Him about</a:t>
            </a:r>
            <a:r>
              <a:rPr lang="en-US" sz="1200" b="0" i="1" u="none" strike="noStrike" baseline="0" dirty="0">
                <a:solidFill>
                  <a:schemeClr val="tx1"/>
                </a:solidFill>
                <a:latin typeface="+mn-lt"/>
              </a:rPr>
              <a:t> </a:t>
            </a:r>
            <a:r>
              <a:rPr lang="en-US" sz="1200" b="1" i="1" u="none" strike="noStrike" baseline="0" dirty="0">
                <a:solidFill>
                  <a:schemeClr val="tx1"/>
                </a:solidFill>
                <a:latin typeface="+mn-lt"/>
              </a:rPr>
              <a:t>the proper order</a:t>
            </a:r>
            <a:r>
              <a:rPr lang="en-US" sz="1200" b="0" i="1" u="none" strike="noStrike" baseline="0" dirty="0">
                <a:solidFill>
                  <a:schemeClr val="tx1"/>
                </a:solidFill>
                <a:latin typeface="+mn-lt"/>
              </a:rPr>
              <a:t>."</a:t>
            </a:r>
            <a:endParaRPr lang="en-US" sz="1200" b="0" i="0" u="none" strike="noStrike" baseline="0" dirty="0">
              <a:solidFill>
                <a:schemeClr val="tx1"/>
              </a:solidFill>
              <a:latin typeface="+mn-lt"/>
            </a:endParaRPr>
          </a:p>
          <a:p>
            <a:pPr marR="0" lvl="1" algn="l" rtl="0">
              <a:buFont typeface="Symbol" panose="05050102010706020507" pitchFamily="18" charset="2"/>
              <a:buChar char="·"/>
            </a:pPr>
            <a:r>
              <a:rPr lang="en-US" sz="1200" b="0" i="0" u="none" strike="noStrike" baseline="0" dirty="0">
                <a:solidFill>
                  <a:schemeClr val="tx1"/>
                </a:solidFill>
                <a:latin typeface="+mn-lt"/>
              </a:rPr>
              <a:t>This time, David and the Jews did it the way God has instructed in the beginning</a:t>
            </a:r>
          </a:p>
          <a:p>
            <a:pPr marR="0" algn="l" rtl="0"/>
            <a:r>
              <a:rPr lang="en-US" sz="1200" b="1" i="0" u="none" strike="noStrike" baseline="0" dirty="0">
                <a:solidFill>
                  <a:schemeClr val="tx1"/>
                </a:solidFill>
                <a:latin typeface="+mn-lt"/>
              </a:rPr>
              <a:t>1 Chronicles 15:14-15</a:t>
            </a:r>
            <a:r>
              <a:rPr lang="en-US" sz="1200" b="0" i="1" u="none" strike="noStrike" baseline="0" dirty="0">
                <a:solidFill>
                  <a:schemeClr val="tx1"/>
                </a:solidFill>
                <a:latin typeface="+mn-lt"/>
              </a:rPr>
              <a:t>  So the priests and the Levites sanctified themselves to bring up the ark of the LORD God of Israel.  (15)  </a:t>
            </a:r>
            <a:r>
              <a:rPr lang="en-US" sz="1200" b="1" i="1" u="none" strike="noStrike" baseline="0" dirty="0">
                <a:solidFill>
                  <a:schemeClr val="tx1"/>
                </a:solidFill>
                <a:latin typeface="+mn-lt"/>
              </a:rPr>
              <a:t>And the children of the Levites bore the ark of God on their shoulders, by its poles, as Moses had commanded according to the word of the LORD</a:t>
            </a:r>
            <a:r>
              <a:rPr lang="en-US" sz="1200" b="0" i="1" u="none" strike="noStrike" baseline="0" dirty="0">
                <a:solidFill>
                  <a:schemeClr val="tx1"/>
                </a:solidFill>
                <a:latin typeface="+mn-lt"/>
              </a:rPr>
              <a:t>.</a:t>
            </a:r>
            <a:endParaRPr lang="en-US" sz="1200" b="0" i="0" u="none" strike="noStrike" baseline="0" dirty="0">
              <a:solidFill>
                <a:schemeClr val="tx1"/>
              </a:solidFill>
              <a:latin typeface="+mn-lt"/>
            </a:endParaRPr>
          </a:p>
          <a:p>
            <a:pPr marR="0" algn="l" rtl="0">
              <a:buFont typeface="Symbol" panose="05050102010706020507" pitchFamily="18" charset="2"/>
              <a:buChar char="·"/>
            </a:pPr>
            <a:r>
              <a:rPr lang="en-US" sz="1200" b="1" i="0" u="none" strike="noStrike" baseline="0" dirty="0">
                <a:solidFill>
                  <a:schemeClr val="tx1"/>
                </a:solidFill>
                <a:latin typeface="+mn-lt"/>
              </a:rPr>
              <a:t>The sincerity of the people was the same both times</a:t>
            </a:r>
            <a:endParaRPr lang="en-US" sz="1200" b="0" i="0" u="none" strike="noStrike" baseline="0" dirty="0">
              <a:solidFill>
                <a:schemeClr val="tx1"/>
              </a:solidFill>
              <a:latin typeface="+mn-lt"/>
            </a:endParaRPr>
          </a:p>
          <a:p>
            <a:pPr marR="0" algn="l" rtl="0"/>
            <a:r>
              <a:rPr lang="en-US" sz="1200" b="1" i="0" u="none" strike="noStrike" baseline="0" dirty="0">
                <a:solidFill>
                  <a:schemeClr val="tx1"/>
                </a:solidFill>
                <a:latin typeface="+mn-lt"/>
              </a:rPr>
              <a:t>1 Chronicles 15:28</a:t>
            </a:r>
            <a:r>
              <a:rPr lang="en-US" sz="1200" b="0" i="1" u="none" strike="noStrike" baseline="0" dirty="0">
                <a:solidFill>
                  <a:schemeClr val="tx1"/>
                </a:solidFill>
                <a:latin typeface="+mn-lt"/>
              </a:rPr>
              <a:t>  Thus all Israel brought up the ark of the covenant of the LORD with shouting and with the sound of the horn, with trumpets and with cymbals, making music with stringed instruments and harps.</a:t>
            </a:r>
          </a:p>
          <a:p>
            <a:pPr marR="0" algn="l" rtl="0">
              <a:buFont typeface="Symbol" panose="05050102010706020507" pitchFamily="18" charset="2"/>
              <a:buChar char="·"/>
            </a:pPr>
            <a:r>
              <a:rPr lang="en-US" sz="1200" b="0" i="0" u="none" strike="noStrike" baseline="0" dirty="0">
                <a:solidFill>
                  <a:schemeClr val="tx1"/>
                </a:solidFill>
                <a:latin typeface="+mn-lt"/>
              </a:rPr>
              <a:t>The only difference was this time they actually followed God's commands</a:t>
            </a:r>
            <a:endParaRPr lang="en-US" sz="1200" dirty="0">
              <a:solidFill>
                <a:schemeClr val="tx1"/>
              </a:solidFill>
              <a:latin typeface="+mn-lt"/>
            </a:endParaRPr>
          </a:p>
        </p:txBody>
      </p:sp>
      <p:sp>
        <p:nvSpPr>
          <p:cNvPr id="4" name="Slide Number Placeholder 3"/>
          <p:cNvSpPr>
            <a:spLocks noGrp="1"/>
          </p:cNvSpPr>
          <p:nvPr>
            <p:ph type="sldNum" sz="quarter" idx="5"/>
          </p:nvPr>
        </p:nvSpPr>
        <p:spPr/>
        <p:txBody>
          <a:bodyPr/>
          <a:lstStyle/>
          <a:p>
            <a:fld id="{99F5BF6C-D94B-4B58-ABCD-E9DCA35E23FE}" type="slidenum">
              <a:rPr lang="en-US" smtClean="0"/>
              <a:t>3</a:t>
            </a:fld>
            <a:endParaRPr lang="en-US"/>
          </a:p>
        </p:txBody>
      </p:sp>
    </p:spTree>
    <p:extLst>
      <p:ext uri="{BB962C8B-B14F-4D97-AF65-F5344CB8AC3E}">
        <p14:creationId xmlns:p14="http://schemas.microsoft.com/office/powerpoint/2010/main" val="544690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l" rtl="0">
              <a:buFont typeface="Symbol" panose="05050102010706020507" pitchFamily="18" charset="2"/>
              <a:buChar char="·"/>
            </a:pPr>
            <a:r>
              <a:rPr lang="en-US" sz="1200" b="1" i="0" u="none" strike="noStrike" baseline="0" dirty="0">
                <a:solidFill>
                  <a:schemeClr val="tx1"/>
                </a:solidFill>
                <a:latin typeface="+mn-lt"/>
              </a:rPr>
              <a:t>There are two aspects of our service to God that make it acceptable to Him.</a:t>
            </a:r>
            <a:endParaRPr lang="en-US" sz="1200" b="0" i="0" u="none" strike="noStrike" baseline="0" dirty="0">
              <a:solidFill>
                <a:schemeClr val="tx1"/>
              </a:solidFill>
              <a:latin typeface="+mn-lt"/>
            </a:endParaRPr>
          </a:p>
          <a:p>
            <a:pPr marR="0" lvl="1" algn="l" rtl="0">
              <a:buFont typeface="Symbol" panose="05050102010706020507" pitchFamily="18" charset="2"/>
              <a:buChar char="·"/>
            </a:pPr>
            <a:r>
              <a:rPr lang="en-US" sz="1200" b="0" i="0" u="none" strike="noStrike" baseline="0" dirty="0">
                <a:solidFill>
                  <a:schemeClr val="tx1"/>
                </a:solidFill>
                <a:latin typeface="+mn-lt"/>
              </a:rPr>
              <a:t>Our sincerity is certainly one, though not the only one!</a:t>
            </a:r>
          </a:p>
          <a:p>
            <a:pPr marR="0" lvl="1" algn="l" rtl="0">
              <a:buFont typeface="Symbol" panose="05050102010706020507" pitchFamily="18" charset="2"/>
              <a:buChar char="·"/>
            </a:pPr>
            <a:r>
              <a:rPr lang="en-US" sz="1200" b="1" i="0" u="none" strike="noStrike" baseline="0" dirty="0">
                <a:solidFill>
                  <a:schemeClr val="tx1"/>
                </a:solidFill>
                <a:latin typeface="+mn-lt"/>
              </a:rPr>
              <a:t>The second is to submit our hearts to God, and follow His will.</a:t>
            </a:r>
            <a:endParaRPr lang="en-US" sz="1200" b="0" i="0" u="none" strike="noStrike" baseline="0" dirty="0">
              <a:solidFill>
                <a:schemeClr val="tx1"/>
              </a:solidFill>
              <a:latin typeface="+mn-lt"/>
            </a:endParaRPr>
          </a:p>
          <a:p>
            <a:pPr marR="0" lvl="1" algn="l" rtl="0">
              <a:buFont typeface="Symbol" panose="05050102010706020507" pitchFamily="18" charset="2"/>
              <a:buChar char="·"/>
            </a:pPr>
            <a:r>
              <a:rPr lang="en-US" sz="1200" b="0" i="0" u="none" strike="noStrike" baseline="0" dirty="0">
                <a:solidFill>
                  <a:schemeClr val="tx1"/>
                </a:solidFill>
                <a:latin typeface="+mn-lt"/>
              </a:rPr>
              <a:t>This was something Jesus made clear to the Samaritan woman at Jacob's well in John 4</a:t>
            </a:r>
          </a:p>
          <a:p>
            <a:pPr marR="0" lvl="2" algn="l" rtl="0">
              <a:buFont typeface="Symbol" panose="05050102010706020507" pitchFamily="18" charset="2"/>
              <a:buChar char="·"/>
            </a:pPr>
            <a:r>
              <a:rPr lang="en-US" sz="1200" b="0" i="0" u="none" strike="noStrike" baseline="0" dirty="0">
                <a:solidFill>
                  <a:schemeClr val="tx1"/>
                </a:solidFill>
                <a:latin typeface="+mn-lt"/>
              </a:rPr>
              <a:t>The Samaritans were worshipping God, but not in the place designated by God Himself, thus the WRONG PLACE</a:t>
            </a:r>
          </a:p>
          <a:p>
            <a:pPr marR="0" algn="l" rtl="0"/>
            <a:r>
              <a:rPr lang="en-US" sz="1200" b="1" i="0" u="none" strike="noStrike" baseline="0" dirty="0">
                <a:solidFill>
                  <a:schemeClr val="tx1"/>
                </a:solidFill>
                <a:latin typeface="+mn-lt"/>
              </a:rPr>
              <a:t>John 4:19-24  </a:t>
            </a:r>
            <a:r>
              <a:rPr lang="en-US" sz="1200" b="0" i="1" u="none" strike="noStrike" baseline="0" dirty="0">
                <a:solidFill>
                  <a:schemeClr val="tx1"/>
                </a:solidFill>
                <a:latin typeface="+mn-lt"/>
              </a:rPr>
              <a:t>The woman said to Him, "Sir, I perceive that You are a prophet.  (20)  Our fathers worshiped on this mountain, and you Jews say that in Jerusalem is the place where one ought to worship."  (21)  Jesus said to her, "Woman, believe Me, the hour is coming when you will neither on this mountain, nor in Jerusalem, worship the Father.  (22)  You worship what you do not know; we know what we worship, for salvation is of the Jews.  (23)  But the hour is coming, and now is, when the true worshipers will worship the Father in spirit and truth; for the Father is seeking such to worship Him.  (24)  God is Spirit, and those who worship Him must worship in spirit and truth."</a:t>
            </a:r>
            <a:endParaRPr lang="en-US" sz="1200" dirty="0">
              <a:solidFill>
                <a:schemeClr val="tx1"/>
              </a:solidFill>
              <a:latin typeface="+mn-lt"/>
            </a:endParaRPr>
          </a:p>
        </p:txBody>
      </p:sp>
      <p:sp>
        <p:nvSpPr>
          <p:cNvPr id="4" name="Slide Number Placeholder 3"/>
          <p:cNvSpPr>
            <a:spLocks noGrp="1"/>
          </p:cNvSpPr>
          <p:nvPr>
            <p:ph type="sldNum" sz="quarter" idx="5"/>
          </p:nvPr>
        </p:nvSpPr>
        <p:spPr/>
        <p:txBody>
          <a:bodyPr/>
          <a:lstStyle/>
          <a:p>
            <a:fld id="{99F5BF6C-D94B-4B58-ABCD-E9DCA35E23FE}" type="slidenum">
              <a:rPr lang="en-US" smtClean="0"/>
              <a:t>4</a:t>
            </a:fld>
            <a:endParaRPr lang="en-US"/>
          </a:p>
        </p:txBody>
      </p:sp>
    </p:spTree>
    <p:extLst>
      <p:ext uri="{BB962C8B-B14F-4D97-AF65-F5344CB8AC3E}">
        <p14:creationId xmlns:p14="http://schemas.microsoft.com/office/powerpoint/2010/main" val="3860163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05DB6-0015-46E3-F4A5-DA96129DA8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EDE0DD8-ACC5-2712-4D86-A49D34D982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FF6EC3-4F23-7769-1718-3B8A97E42181}"/>
              </a:ext>
            </a:extLst>
          </p:cNvPr>
          <p:cNvSpPr>
            <a:spLocks noGrp="1"/>
          </p:cNvSpPr>
          <p:nvPr>
            <p:ph type="dt" sz="half" idx="10"/>
          </p:nvPr>
        </p:nvSpPr>
        <p:spPr/>
        <p:txBody>
          <a:bodyPr/>
          <a:lstStyle/>
          <a:p>
            <a:fld id="{1051B902-B442-49C5-8A01-5DC9C2BF3271}" type="datetimeFigureOut">
              <a:rPr lang="en-US" smtClean="0"/>
              <a:t>7/3/2024</a:t>
            </a:fld>
            <a:endParaRPr lang="en-US"/>
          </a:p>
        </p:txBody>
      </p:sp>
      <p:sp>
        <p:nvSpPr>
          <p:cNvPr id="5" name="Footer Placeholder 4">
            <a:extLst>
              <a:ext uri="{FF2B5EF4-FFF2-40B4-BE49-F238E27FC236}">
                <a16:creationId xmlns:a16="http://schemas.microsoft.com/office/drawing/2014/main" id="{751B3FF0-885D-CDD8-7838-6B4268A0D4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AE62E4-1ED7-5707-5AFA-246C1E65892A}"/>
              </a:ext>
            </a:extLst>
          </p:cNvPr>
          <p:cNvSpPr>
            <a:spLocks noGrp="1"/>
          </p:cNvSpPr>
          <p:nvPr>
            <p:ph type="sldNum" sz="quarter" idx="12"/>
          </p:nvPr>
        </p:nvSpPr>
        <p:spPr/>
        <p:txBody>
          <a:bodyPr/>
          <a:lstStyle/>
          <a:p>
            <a:fld id="{462D2D68-06E3-429A-A8EE-EFF054576ADC}" type="slidenum">
              <a:rPr lang="en-US" smtClean="0"/>
              <a:t>‹#›</a:t>
            </a:fld>
            <a:endParaRPr lang="en-US"/>
          </a:p>
        </p:txBody>
      </p:sp>
    </p:spTree>
    <p:extLst>
      <p:ext uri="{BB962C8B-B14F-4D97-AF65-F5344CB8AC3E}">
        <p14:creationId xmlns:p14="http://schemas.microsoft.com/office/powerpoint/2010/main" val="1980315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659ED-A6E9-574B-4724-D6A808BABD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D616C9-D01B-6FDE-B670-61B45B89CF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11AB38-AE4F-F245-364D-0C21D629A9DB}"/>
              </a:ext>
            </a:extLst>
          </p:cNvPr>
          <p:cNvSpPr>
            <a:spLocks noGrp="1"/>
          </p:cNvSpPr>
          <p:nvPr>
            <p:ph type="dt" sz="half" idx="10"/>
          </p:nvPr>
        </p:nvSpPr>
        <p:spPr/>
        <p:txBody>
          <a:bodyPr/>
          <a:lstStyle/>
          <a:p>
            <a:fld id="{1051B902-B442-49C5-8A01-5DC9C2BF3271}" type="datetimeFigureOut">
              <a:rPr lang="en-US" smtClean="0"/>
              <a:t>7/3/2024</a:t>
            </a:fld>
            <a:endParaRPr lang="en-US"/>
          </a:p>
        </p:txBody>
      </p:sp>
      <p:sp>
        <p:nvSpPr>
          <p:cNvPr id="5" name="Footer Placeholder 4">
            <a:extLst>
              <a:ext uri="{FF2B5EF4-FFF2-40B4-BE49-F238E27FC236}">
                <a16:creationId xmlns:a16="http://schemas.microsoft.com/office/drawing/2014/main" id="{71A65C92-D015-D27B-0535-9E7796902D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56B814-891F-9838-D4F2-79F4A3A2C917}"/>
              </a:ext>
            </a:extLst>
          </p:cNvPr>
          <p:cNvSpPr>
            <a:spLocks noGrp="1"/>
          </p:cNvSpPr>
          <p:nvPr>
            <p:ph type="sldNum" sz="quarter" idx="12"/>
          </p:nvPr>
        </p:nvSpPr>
        <p:spPr/>
        <p:txBody>
          <a:bodyPr/>
          <a:lstStyle/>
          <a:p>
            <a:fld id="{462D2D68-06E3-429A-A8EE-EFF054576ADC}" type="slidenum">
              <a:rPr lang="en-US" smtClean="0"/>
              <a:t>‹#›</a:t>
            </a:fld>
            <a:endParaRPr lang="en-US"/>
          </a:p>
        </p:txBody>
      </p:sp>
    </p:spTree>
    <p:extLst>
      <p:ext uri="{BB962C8B-B14F-4D97-AF65-F5344CB8AC3E}">
        <p14:creationId xmlns:p14="http://schemas.microsoft.com/office/powerpoint/2010/main" val="588197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A5D5AF-E6AF-D165-BA0E-92FC341C4EE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939032-6E1D-0032-7AB1-E697BCAAFB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512C0D-B4D4-A3FE-4E36-99F512CA9F02}"/>
              </a:ext>
            </a:extLst>
          </p:cNvPr>
          <p:cNvSpPr>
            <a:spLocks noGrp="1"/>
          </p:cNvSpPr>
          <p:nvPr>
            <p:ph type="dt" sz="half" idx="10"/>
          </p:nvPr>
        </p:nvSpPr>
        <p:spPr/>
        <p:txBody>
          <a:bodyPr/>
          <a:lstStyle/>
          <a:p>
            <a:fld id="{1051B902-B442-49C5-8A01-5DC9C2BF3271}" type="datetimeFigureOut">
              <a:rPr lang="en-US" smtClean="0"/>
              <a:t>7/3/2024</a:t>
            </a:fld>
            <a:endParaRPr lang="en-US"/>
          </a:p>
        </p:txBody>
      </p:sp>
      <p:sp>
        <p:nvSpPr>
          <p:cNvPr id="5" name="Footer Placeholder 4">
            <a:extLst>
              <a:ext uri="{FF2B5EF4-FFF2-40B4-BE49-F238E27FC236}">
                <a16:creationId xmlns:a16="http://schemas.microsoft.com/office/drawing/2014/main" id="{F895B4DA-68A0-9FCC-B537-4562BB1A17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EFFEB8-06A2-1D67-7BA6-8F30BCB90899}"/>
              </a:ext>
            </a:extLst>
          </p:cNvPr>
          <p:cNvSpPr>
            <a:spLocks noGrp="1"/>
          </p:cNvSpPr>
          <p:nvPr>
            <p:ph type="sldNum" sz="quarter" idx="12"/>
          </p:nvPr>
        </p:nvSpPr>
        <p:spPr/>
        <p:txBody>
          <a:bodyPr/>
          <a:lstStyle/>
          <a:p>
            <a:fld id="{462D2D68-06E3-429A-A8EE-EFF054576ADC}" type="slidenum">
              <a:rPr lang="en-US" smtClean="0"/>
              <a:t>‹#›</a:t>
            </a:fld>
            <a:endParaRPr lang="en-US"/>
          </a:p>
        </p:txBody>
      </p:sp>
    </p:spTree>
    <p:extLst>
      <p:ext uri="{BB962C8B-B14F-4D97-AF65-F5344CB8AC3E}">
        <p14:creationId xmlns:p14="http://schemas.microsoft.com/office/powerpoint/2010/main" val="143323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F0472-4479-951B-DE73-4627CEAC22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CDF602-5371-6092-3470-A7BF32DD255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509E25-41CD-2C51-F39D-F35F9374C9AB}"/>
              </a:ext>
            </a:extLst>
          </p:cNvPr>
          <p:cNvSpPr>
            <a:spLocks noGrp="1"/>
          </p:cNvSpPr>
          <p:nvPr>
            <p:ph type="dt" sz="half" idx="10"/>
          </p:nvPr>
        </p:nvSpPr>
        <p:spPr/>
        <p:txBody>
          <a:bodyPr/>
          <a:lstStyle/>
          <a:p>
            <a:fld id="{1051B902-B442-49C5-8A01-5DC9C2BF3271}" type="datetimeFigureOut">
              <a:rPr lang="en-US" smtClean="0"/>
              <a:t>7/3/2024</a:t>
            </a:fld>
            <a:endParaRPr lang="en-US"/>
          </a:p>
        </p:txBody>
      </p:sp>
      <p:sp>
        <p:nvSpPr>
          <p:cNvPr id="5" name="Footer Placeholder 4">
            <a:extLst>
              <a:ext uri="{FF2B5EF4-FFF2-40B4-BE49-F238E27FC236}">
                <a16:creationId xmlns:a16="http://schemas.microsoft.com/office/drawing/2014/main" id="{4F782EED-BE2F-8D43-26B1-7A0B69F1DF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46A84B-D268-CE66-C746-FF9F311B9D9E}"/>
              </a:ext>
            </a:extLst>
          </p:cNvPr>
          <p:cNvSpPr>
            <a:spLocks noGrp="1"/>
          </p:cNvSpPr>
          <p:nvPr>
            <p:ph type="sldNum" sz="quarter" idx="12"/>
          </p:nvPr>
        </p:nvSpPr>
        <p:spPr/>
        <p:txBody>
          <a:bodyPr/>
          <a:lstStyle/>
          <a:p>
            <a:fld id="{462D2D68-06E3-429A-A8EE-EFF054576ADC}" type="slidenum">
              <a:rPr lang="en-US" smtClean="0"/>
              <a:t>‹#›</a:t>
            </a:fld>
            <a:endParaRPr lang="en-US"/>
          </a:p>
        </p:txBody>
      </p:sp>
    </p:spTree>
    <p:extLst>
      <p:ext uri="{BB962C8B-B14F-4D97-AF65-F5344CB8AC3E}">
        <p14:creationId xmlns:p14="http://schemas.microsoft.com/office/powerpoint/2010/main" val="70912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8A0AC-9844-7338-40F8-033D49E576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E752DBE-B6DB-30DD-1854-9127F786256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49CDB2D-BB5E-0D0B-5707-CBA63819E3E4}"/>
              </a:ext>
            </a:extLst>
          </p:cNvPr>
          <p:cNvSpPr>
            <a:spLocks noGrp="1"/>
          </p:cNvSpPr>
          <p:nvPr>
            <p:ph type="dt" sz="half" idx="10"/>
          </p:nvPr>
        </p:nvSpPr>
        <p:spPr/>
        <p:txBody>
          <a:bodyPr/>
          <a:lstStyle/>
          <a:p>
            <a:fld id="{1051B902-B442-49C5-8A01-5DC9C2BF3271}" type="datetimeFigureOut">
              <a:rPr lang="en-US" smtClean="0"/>
              <a:t>7/3/2024</a:t>
            </a:fld>
            <a:endParaRPr lang="en-US"/>
          </a:p>
        </p:txBody>
      </p:sp>
      <p:sp>
        <p:nvSpPr>
          <p:cNvPr id="5" name="Footer Placeholder 4">
            <a:extLst>
              <a:ext uri="{FF2B5EF4-FFF2-40B4-BE49-F238E27FC236}">
                <a16:creationId xmlns:a16="http://schemas.microsoft.com/office/drawing/2014/main" id="{DF44A11D-357C-6496-C4A7-BBC094632C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51FEEA-1BE7-BFE6-5D1A-671979098331}"/>
              </a:ext>
            </a:extLst>
          </p:cNvPr>
          <p:cNvSpPr>
            <a:spLocks noGrp="1"/>
          </p:cNvSpPr>
          <p:nvPr>
            <p:ph type="sldNum" sz="quarter" idx="12"/>
          </p:nvPr>
        </p:nvSpPr>
        <p:spPr/>
        <p:txBody>
          <a:bodyPr/>
          <a:lstStyle/>
          <a:p>
            <a:fld id="{462D2D68-06E3-429A-A8EE-EFF054576ADC}" type="slidenum">
              <a:rPr lang="en-US" smtClean="0"/>
              <a:t>‹#›</a:t>
            </a:fld>
            <a:endParaRPr lang="en-US"/>
          </a:p>
        </p:txBody>
      </p:sp>
    </p:spTree>
    <p:extLst>
      <p:ext uri="{BB962C8B-B14F-4D97-AF65-F5344CB8AC3E}">
        <p14:creationId xmlns:p14="http://schemas.microsoft.com/office/powerpoint/2010/main" val="2786169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5F411-8E20-A9B0-797D-16F84CA3D0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5725B6-9630-929C-E6B9-ED7ED33C66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80801C-CE1C-41C1-031D-245E431EE2F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22C144F-CD93-2481-CB39-13C1D18ACE43}"/>
              </a:ext>
            </a:extLst>
          </p:cNvPr>
          <p:cNvSpPr>
            <a:spLocks noGrp="1"/>
          </p:cNvSpPr>
          <p:nvPr>
            <p:ph type="dt" sz="half" idx="10"/>
          </p:nvPr>
        </p:nvSpPr>
        <p:spPr/>
        <p:txBody>
          <a:bodyPr/>
          <a:lstStyle/>
          <a:p>
            <a:fld id="{1051B902-B442-49C5-8A01-5DC9C2BF3271}" type="datetimeFigureOut">
              <a:rPr lang="en-US" smtClean="0"/>
              <a:t>7/3/2024</a:t>
            </a:fld>
            <a:endParaRPr lang="en-US"/>
          </a:p>
        </p:txBody>
      </p:sp>
      <p:sp>
        <p:nvSpPr>
          <p:cNvPr id="6" name="Footer Placeholder 5">
            <a:extLst>
              <a:ext uri="{FF2B5EF4-FFF2-40B4-BE49-F238E27FC236}">
                <a16:creationId xmlns:a16="http://schemas.microsoft.com/office/drawing/2014/main" id="{3DDAC479-2BAF-70A0-CB8D-797C27BF06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7499D1-EE15-B5D7-0223-6FBF62FF0676}"/>
              </a:ext>
            </a:extLst>
          </p:cNvPr>
          <p:cNvSpPr>
            <a:spLocks noGrp="1"/>
          </p:cNvSpPr>
          <p:nvPr>
            <p:ph type="sldNum" sz="quarter" idx="12"/>
          </p:nvPr>
        </p:nvSpPr>
        <p:spPr/>
        <p:txBody>
          <a:bodyPr/>
          <a:lstStyle/>
          <a:p>
            <a:fld id="{462D2D68-06E3-429A-A8EE-EFF054576ADC}" type="slidenum">
              <a:rPr lang="en-US" smtClean="0"/>
              <a:t>‹#›</a:t>
            </a:fld>
            <a:endParaRPr lang="en-US"/>
          </a:p>
        </p:txBody>
      </p:sp>
    </p:spTree>
    <p:extLst>
      <p:ext uri="{BB962C8B-B14F-4D97-AF65-F5344CB8AC3E}">
        <p14:creationId xmlns:p14="http://schemas.microsoft.com/office/powerpoint/2010/main" val="2383311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DF065-E80D-999A-14A3-69A86DA787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2B28051-6B7D-58F1-BFEC-CC750C8D5C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9A5B09-C13D-20B8-04AC-FFD268FD8D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1618AF-9EBA-7958-04D5-34B2EA23B9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C908FF-3DD1-A8EA-7727-7FBBC44D8A4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08FFD8-90FD-467E-F1FA-F502AD02228F}"/>
              </a:ext>
            </a:extLst>
          </p:cNvPr>
          <p:cNvSpPr>
            <a:spLocks noGrp="1"/>
          </p:cNvSpPr>
          <p:nvPr>
            <p:ph type="dt" sz="half" idx="10"/>
          </p:nvPr>
        </p:nvSpPr>
        <p:spPr/>
        <p:txBody>
          <a:bodyPr/>
          <a:lstStyle/>
          <a:p>
            <a:fld id="{1051B902-B442-49C5-8A01-5DC9C2BF3271}" type="datetimeFigureOut">
              <a:rPr lang="en-US" smtClean="0"/>
              <a:t>7/3/2024</a:t>
            </a:fld>
            <a:endParaRPr lang="en-US"/>
          </a:p>
        </p:txBody>
      </p:sp>
      <p:sp>
        <p:nvSpPr>
          <p:cNvPr id="8" name="Footer Placeholder 7">
            <a:extLst>
              <a:ext uri="{FF2B5EF4-FFF2-40B4-BE49-F238E27FC236}">
                <a16:creationId xmlns:a16="http://schemas.microsoft.com/office/drawing/2014/main" id="{4E199715-0968-113A-5AEA-11E4B001F38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8013F3-F61B-5B08-337D-76811C2777BE}"/>
              </a:ext>
            </a:extLst>
          </p:cNvPr>
          <p:cNvSpPr>
            <a:spLocks noGrp="1"/>
          </p:cNvSpPr>
          <p:nvPr>
            <p:ph type="sldNum" sz="quarter" idx="12"/>
          </p:nvPr>
        </p:nvSpPr>
        <p:spPr/>
        <p:txBody>
          <a:bodyPr/>
          <a:lstStyle/>
          <a:p>
            <a:fld id="{462D2D68-06E3-429A-A8EE-EFF054576ADC}" type="slidenum">
              <a:rPr lang="en-US" smtClean="0"/>
              <a:t>‹#›</a:t>
            </a:fld>
            <a:endParaRPr lang="en-US"/>
          </a:p>
        </p:txBody>
      </p:sp>
    </p:spTree>
    <p:extLst>
      <p:ext uri="{BB962C8B-B14F-4D97-AF65-F5344CB8AC3E}">
        <p14:creationId xmlns:p14="http://schemas.microsoft.com/office/powerpoint/2010/main" val="3978096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3D4A0-E31D-2813-8DAC-0FB0B6EBDC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8BC70F-1CCA-DBBC-7340-085752AB34E9}"/>
              </a:ext>
            </a:extLst>
          </p:cNvPr>
          <p:cNvSpPr>
            <a:spLocks noGrp="1"/>
          </p:cNvSpPr>
          <p:nvPr>
            <p:ph type="dt" sz="half" idx="10"/>
          </p:nvPr>
        </p:nvSpPr>
        <p:spPr/>
        <p:txBody>
          <a:bodyPr/>
          <a:lstStyle/>
          <a:p>
            <a:fld id="{1051B902-B442-49C5-8A01-5DC9C2BF3271}" type="datetimeFigureOut">
              <a:rPr lang="en-US" smtClean="0"/>
              <a:t>7/3/2024</a:t>
            </a:fld>
            <a:endParaRPr lang="en-US"/>
          </a:p>
        </p:txBody>
      </p:sp>
      <p:sp>
        <p:nvSpPr>
          <p:cNvPr id="4" name="Footer Placeholder 3">
            <a:extLst>
              <a:ext uri="{FF2B5EF4-FFF2-40B4-BE49-F238E27FC236}">
                <a16:creationId xmlns:a16="http://schemas.microsoft.com/office/drawing/2014/main" id="{2D885C6C-D2B6-8BD3-2045-219CA0B3ED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C00A52B-006A-CBE8-E66D-A1FD40DEEB43}"/>
              </a:ext>
            </a:extLst>
          </p:cNvPr>
          <p:cNvSpPr>
            <a:spLocks noGrp="1"/>
          </p:cNvSpPr>
          <p:nvPr>
            <p:ph type="sldNum" sz="quarter" idx="12"/>
          </p:nvPr>
        </p:nvSpPr>
        <p:spPr/>
        <p:txBody>
          <a:bodyPr/>
          <a:lstStyle/>
          <a:p>
            <a:fld id="{462D2D68-06E3-429A-A8EE-EFF054576ADC}" type="slidenum">
              <a:rPr lang="en-US" smtClean="0"/>
              <a:t>‹#›</a:t>
            </a:fld>
            <a:endParaRPr lang="en-US"/>
          </a:p>
        </p:txBody>
      </p:sp>
    </p:spTree>
    <p:extLst>
      <p:ext uri="{BB962C8B-B14F-4D97-AF65-F5344CB8AC3E}">
        <p14:creationId xmlns:p14="http://schemas.microsoft.com/office/powerpoint/2010/main" val="3596920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5C6B13-B3E8-4938-E04C-A6AC6749A869}"/>
              </a:ext>
            </a:extLst>
          </p:cNvPr>
          <p:cNvSpPr>
            <a:spLocks noGrp="1"/>
          </p:cNvSpPr>
          <p:nvPr>
            <p:ph type="dt" sz="half" idx="10"/>
          </p:nvPr>
        </p:nvSpPr>
        <p:spPr/>
        <p:txBody>
          <a:bodyPr/>
          <a:lstStyle/>
          <a:p>
            <a:fld id="{1051B902-B442-49C5-8A01-5DC9C2BF3271}" type="datetimeFigureOut">
              <a:rPr lang="en-US" smtClean="0"/>
              <a:t>7/3/2024</a:t>
            </a:fld>
            <a:endParaRPr lang="en-US"/>
          </a:p>
        </p:txBody>
      </p:sp>
      <p:sp>
        <p:nvSpPr>
          <p:cNvPr id="3" name="Footer Placeholder 2">
            <a:extLst>
              <a:ext uri="{FF2B5EF4-FFF2-40B4-BE49-F238E27FC236}">
                <a16:creationId xmlns:a16="http://schemas.microsoft.com/office/drawing/2014/main" id="{685F4ADD-3DC7-9E81-E9F6-A4BBDD9E61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BFF9DDA-5BCB-79A2-12B4-59507587CFAA}"/>
              </a:ext>
            </a:extLst>
          </p:cNvPr>
          <p:cNvSpPr>
            <a:spLocks noGrp="1"/>
          </p:cNvSpPr>
          <p:nvPr>
            <p:ph type="sldNum" sz="quarter" idx="12"/>
          </p:nvPr>
        </p:nvSpPr>
        <p:spPr/>
        <p:txBody>
          <a:bodyPr/>
          <a:lstStyle/>
          <a:p>
            <a:fld id="{462D2D68-06E3-429A-A8EE-EFF054576ADC}" type="slidenum">
              <a:rPr lang="en-US" smtClean="0"/>
              <a:t>‹#›</a:t>
            </a:fld>
            <a:endParaRPr lang="en-US"/>
          </a:p>
        </p:txBody>
      </p:sp>
    </p:spTree>
    <p:extLst>
      <p:ext uri="{BB962C8B-B14F-4D97-AF65-F5344CB8AC3E}">
        <p14:creationId xmlns:p14="http://schemas.microsoft.com/office/powerpoint/2010/main" val="2663024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57DB8-9123-B06A-9339-840AE38608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9884D9-4EB4-A8E6-8373-8C0324DA4F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E4E955F-AD9D-C9D6-17CE-61A53CD724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4C0D87-D881-D8BF-B5D8-9C6B411878BB}"/>
              </a:ext>
            </a:extLst>
          </p:cNvPr>
          <p:cNvSpPr>
            <a:spLocks noGrp="1"/>
          </p:cNvSpPr>
          <p:nvPr>
            <p:ph type="dt" sz="half" idx="10"/>
          </p:nvPr>
        </p:nvSpPr>
        <p:spPr/>
        <p:txBody>
          <a:bodyPr/>
          <a:lstStyle/>
          <a:p>
            <a:fld id="{1051B902-B442-49C5-8A01-5DC9C2BF3271}" type="datetimeFigureOut">
              <a:rPr lang="en-US" smtClean="0"/>
              <a:t>7/3/2024</a:t>
            </a:fld>
            <a:endParaRPr lang="en-US"/>
          </a:p>
        </p:txBody>
      </p:sp>
      <p:sp>
        <p:nvSpPr>
          <p:cNvPr id="6" name="Footer Placeholder 5">
            <a:extLst>
              <a:ext uri="{FF2B5EF4-FFF2-40B4-BE49-F238E27FC236}">
                <a16:creationId xmlns:a16="http://schemas.microsoft.com/office/drawing/2014/main" id="{54917F14-A425-B08C-D466-C3F5C4333A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AF6336-FA44-C0F5-3D30-A1ADA7087264}"/>
              </a:ext>
            </a:extLst>
          </p:cNvPr>
          <p:cNvSpPr>
            <a:spLocks noGrp="1"/>
          </p:cNvSpPr>
          <p:nvPr>
            <p:ph type="sldNum" sz="quarter" idx="12"/>
          </p:nvPr>
        </p:nvSpPr>
        <p:spPr/>
        <p:txBody>
          <a:bodyPr/>
          <a:lstStyle/>
          <a:p>
            <a:fld id="{462D2D68-06E3-429A-A8EE-EFF054576ADC}" type="slidenum">
              <a:rPr lang="en-US" smtClean="0"/>
              <a:t>‹#›</a:t>
            </a:fld>
            <a:endParaRPr lang="en-US"/>
          </a:p>
        </p:txBody>
      </p:sp>
    </p:spTree>
    <p:extLst>
      <p:ext uri="{BB962C8B-B14F-4D97-AF65-F5344CB8AC3E}">
        <p14:creationId xmlns:p14="http://schemas.microsoft.com/office/powerpoint/2010/main" val="4065679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1DCA3-F938-7DC9-6572-468257EF9A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870A470-24EE-3A9F-C526-F9889C4CD7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6E5F70-F7CB-E1E6-675B-5CD1D8D6DC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919883-3083-D30A-BD5B-47E0E816D72A}"/>
              </a:ext>
            </a:extLst>
          </p:cNvPr>
          <p:cNvSpPr>
            <a:spLocks noGrp="1"/>
          </p:cNvSpPr>
          <p:nvPr>
            <p:ph type="dt" sz="half" idx="10"/>
          </p:nvPr>
        </p:nvSpPr>
        <p:spPr/>
        <p:txBody>
          <a:bodyPr/>
          <a:lstStyle/>
          <a:p>
            <a:fld id="{1051B902-B442-49C5-8A01-5DC9C2BF3271}" type="datetimeFigureOut">
              <a:rPr lang="en-US" smtClean="0"/>
              <a:t>7/3/2024</a:t>
            </a:fld>
            <a:endParaRPr lang="en-US"/>
          </a:p>
        </p:txBody>
      </p:sp>
      <p:sp>
        <p:nvSpPr>
          <p:cNvPr id="6" name="Footer Placeholder 5">
            <a:extLst>
              <a:ext uri="{FF2B5EF4-FFF2-40B4-BE49-F238E27FC236}">
                <a16:creationId xmlns:a16="http://schemas.microsoft.com/office/drawing/2014/main" id="{3CDCDD85-9082-ABB1-8007-A1D9046DCB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7423F1-3D4B-4486-05E2-6F4C9D3C4029}"/>
              </a:ext>
            </a:extLst>
          </p:cNvPr>
          <p:cNvSpPr>
            <a:spLocks noGrp="1"/>
          </p:cNvSpPr>
          <p:nvPr>
            <p:ph type="sldNum" sz="quarter" idx="12"/>
          </p:nvPr>
        </p:nvSpPr>
        <p:spPr/>
        <p:txBody>
          <a:bodyPr/>
          <a:lstStyle/>
          <a:p>
            <a:fld id="{462D2D68-06E3-429A-A8EE-EFF054576ADC}" type="slidenum">
              <a:rPr lang="en-US" smtClean="0"/>
              <a:t>‹#›</a:t>
            </a:fld>
            <a:endParaRPr lang="en-US"/>
          </a:p>
        </p:txBody>
      </p:sp>
    </p:spTree>
    <p:extLst>
      <p:ext uri="{BB962C8B-B14F-4D97-AF65-F5344CB8AC3E}">
        <p14:creationId xmlns:p14="http://schemas.microsoft.com/office/powerpoint/2010/main" val="2459890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4AC4AF-B29C-BD60-2DB0-4AE42F3B75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3F19FC7-B04C-919B-FD89-A98AA9D21C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2639C9-67E5-1BF2-D364-E40390287D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051B902-B442-49C5-8A01-5DC9C2BF3271}" type="datetimeFigureOut">
              <a:rPr lang="en-US" smtClean="0"/>
              <a:t>7/3/2024</a:t>
            </a:fld>
            <a:endParaRPr lang="en-US"/>
          </a:p>
        </p:txBody>
      </p:sp>
      <p:sp>
        <p:nvSpPr>
          <p:cNvPr id="5" name="Footer Placeholder 4">
            <a:extLst>
              <a:ext uri="{FF2B5EF4-FFF2-40B4-BE49-F238E27FC236}">
                <a16:creationId xmlns:a16="http://schemas.microsoft.com/office/drawing/2014/main" id="{33091B0D-A02F-460E-E0FF-86C8AEDF77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0C76E22-1BBC-054C-B859-C8C63CFFDC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62D2D68-06E3-429A-A8EE-EFF054576ADC}" type="slidenum">
              <a:rPr lang="en-US" smtClean="0"/>
              <a:t>‹#›</a:t>
            </a:fld>
            <a:endParaRPr lang="en-US"/>
          </a:p>
        </p:txBody>
      </p:sp>
    </p:spTree>
    <p:extLst>
      <p:ext uri="{BB962C8B-B14F-4D97-AF65-F5344CB8AC3E}">
        <p14:creationId xmlns:p14="http://schemas.microsoft.com/office/powerpoint/2010/main" val="333046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7B52B-0F47-46FF-8C04-00DEFB804399}"/>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1BCE7C5E-725E-106C-10F2-3CCB04FA1764}"/>
              </a:ext>
            </a:extLst>
          </p:cNvPr>
          <p:cNvSpPr>
            <a:spLocks noGrp="1"/>
          </p:cNvSpPr>
          <p:nvPr>
            <p:ph type="subTitle" idx="1"/>
          </p:nvPr>
        </p:nvSpPr>
        <p:spPr/>
        <p:txBody>
          <a:bodyPr/>
          <a:lstStyle/>
          <a:p>
            <a:endParaRPr lang="en-US"/>
          </a:p>
        </p:txBody>
      </p:sp>
      <p:pic>
        <p:nvPicPr>
          <p:cNvPr id="5" name="Picture 4" descr="A gold object with wings&#10;&#10;Description automatically generated">
            <a:extLst>
              <a:ext uri="{FF2B5EF4-FFF2-40B4-BE49-F238E27FC236}">
                <a16:creationId xmlns:a16="http://schemas.microsoft.com/office/drawing/2014/main" id="{D6FEC0AE-92B6-08ED-39EE-206192C87B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76041114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8908DB7-C3A6-4FCB-9820-CEE02B398C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C07E6D-2D35-3EF8-3FDB-CE55F966B792}"/>
              </a:ext>
            </a:extLst>
          </p:cNvPr>
          <p:cNvSpPr>
            <a:spLocks noGrp="1"/>
          </p:cNvSpPr>
          <p:nvPr>
            <p:ph type="title"/>
          </p:nvPr>
        </p:nvSpPr>
        <p:spPr>
          <a:xfrm>
            <a:off x="423672" y="630936"/>
            <a:ext cx="3419856" cy="5583148"/>
          </a:xfrm>
        </p:spPr>
        <p:txBody>
          <a:bodyPr anchor="ctr">
            <a:normAutofit/>
          </a:bodyPr>
          <a:lstStyle/>
          <a:p>
            <a:r>
              <a:rPr lang="en-US" sz="5400" cap="all" dirty="0">
                <a:solidFill>
                  <a:srgbClr val="543D0C"/>
                </a:solidFill>
                <a:latin typeface="Qebab Shadow FFP" panose="020B0503040000020003" pitchFamily="34" charset="0"/>
              </a:rPr>
              <a:t>Uzzah Drives a New Cart</a:t>
            </a:r>
          </a:p>
        </p:txBody>
      </p:sp>
      <p:sp>
        <p:nvSpPr>
          <p:cNvPr id="14" name="sketch line">
            <a:extLst>
              <a:ext uri="{FF2B5EF4-FFF2-40B4-BE49-F238E27FC236}">
                <a16:creationId xmlns:a16="http://schemas.microsoft.com/office/drawing/2014/main" id="{535742DD-1B16-4E9D-B715-0D74B4574A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267200" y="630936"/>
            <a:ext cx="18288" cy="5590381"/>
          </a:xfrm>
          <a:custGeom>
            <a:avLst/>
            <a:gdLst>
              <a:gd name="connsiteX0" fmla="*/ 0 w 18288"/>
              <a:gd name="connsiteY0" fmla="*/ 0 h 5590381"/>
              <a:gd name="connsiteX1" fmla="*/ 18288 w 18288"/>
              <a:gd name="connsiteY1" fmla="*/ 0 h 5590381"/>
              <a:gd name="connsiteX2" fmla="*/ 18288 w 18288"/>
              <a:gd name="connsiteY2" fmla="*/ 754701 h 5590381"/>
              <a:gd name="connsiteX3" fmla="*/ 18288 w 18288"/>
              <a:gd name="connsiteY3" fmla="*/ 1565307 h 5590381"/>
              <a:gd name="connsiteX4" fmla="*/ 18288 w 18288"/>
              <a:gd name="connsiteY4" fmla="*/ 2152297 h 5590381"/>
              <a:gd name="connsiteX5" fmla="*/ 18288 w 18288"/>
              <a:gd name="connsiteY5" fmla="*/ 2906998 h 5590381"/>
              <a:gd name="connsiteX6" fmla="*/ 18288 w 18288"/>
              <a:gd name="connsiteY6" fmla="*/ 3549892 h 5590381"/>
              <a:gd name="connsiteX7" fmla="*/ 18288 w 18288"/>
              <a:gd name="connsiteY7" fmla="*/ 4080978 h 5590381"/>
              <a:gd name="connsiteX8" fmla="*/ 18288 w 18288"/>
              <a:gd name="connsiteY8" fmla="*/ 4835680 h 5590381"/>
              <a:gd name="connsiteX9" fmla="*/ 18288 w 18288"/>
              <a:gd name="connsiteY9" fmla="*/ 5590381 h 5590381"/>
              <a:gd name="connsiteX10" fmla="*/ 0 w 18288"/>
              <a:gd name="connsiteY10" fmla="*/ 5590381 h 5590381"/>
              <a:gd name="connsiteX11" fmla="*/ 0 w 18288"/>
              <a:gd name="connsiteY11" fmla="*/ 4835680 h 5590381"/>
              <a:gd name="connsiteX12" fmla="*/ 0 w 18288"/>
              <a:gd name="connsiteY12" fmla="*/ 4304593 h 5590381"/>
              <a:gd name="connsiteX13" fmla="*/ 0 w 18288"/>
              <a:gd name="connsiteY13" fmla="*/ 3773507 h 5590381"/>
              <a:gd name="connsiteX14" fmla="*/ 0 w 18288"/>
              <a:gd name="connsiteY14" fmla="*/ 3186517 h 5590381"/>
              <a:gd name="connsiteX15" fmla="*/ 0 w 18288"/>
              <a:gd name="connsiteY15" fmla="*/ 2487720 h 5590381"/>
              <a:gd name="connsiteX16" fmla="*/ 0 w 18288"/>
              <a:gd name="connsiteY16" fmla="*/ 1956633 h 5590381"/>
              <a:gd name="connsiteX17" fmla="*/ 0 w 18288"/>
              <a:gd name="connsiteY17" fmla="*/ 1425547 h 5590381"/>
              <a:gd name="connsiteX18" fmla="*/ 0 w 18288"/>
              <a:gd name="connsiteY18" fmla="*/ 614942 h 5590381"/>
              <a:gd name="connsiteX19" fmla="*/ 0 w 18288"/>
              <a:gd name="connsiteY19" fmla="*/ 0 h 559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8288" h="5590381" fill="none" extrusionOk="0">
                <a:moveTo>
                  <a:pt x="0" y="0"/>
                </a:moveTo>
                <a:cubicBezTo>
                  <a:pt x="7726" y="-435"/>
                  <a:pt x="14198" y="437"/>
                  <a:pt x="18288" y="0"/>
                </a:cubicBezTo>
                <a:cubicBezTo>
                  <a:pt x="-5226" y="225076"/>
                  <a:pt x="46275" y="562283"/>
                  <a:pt x="18288" y="754701"/>
                </a:cubicBezTo>
                <a:cubicBezTo>
                  <a:pt x="-9699" y="947119"/>
                  <a:pt x="30081" y="1239251"/>
                  <a:pt x="18288" y="1565307"/>
                </a:cubicBezTo>
                <a:cubicBezTo>
                  <a:pt x="6495" y="1891363"/>
                  <a:pt x="7160" y="1999140"/>
                  <a:pt x="18288" y="2152297"/>
                </a:cubicBezTo>
                <a:cubicBezTo>
                  <a:pt x="29417" y="2305454"/>
                  <a:pt x="28705" y="2598333"/>
                  <a:pt x="18288" y="2906998"/>
                </a:cubicBezTo>
                <a:cubicBezTo>
                  <a:pt x="7871" y="3215663"/>
                  <a:pt x="35263" y="3327412"/>
                  <a:pt x="18288" y="3549892"/>
                </a:cubicBezTo>
                <a:cubicBezTo>
                  <a:pt x="1313" y="3772372"/>
                  <a:pt x="38561" y="3843836"/>
                  <a:pt x="18288" y="4080978"/>
                </a:cubicBezTo>
                <a:cubicBezTo>
                  <a:pt x="-1985" y="4318120"/>
                  <a:pt x="-3806" y="4511166"/>
                  <a:pt x="18288" y="4835680"/>
                </a:cubicBezTo>
                <a:cubicBezTo>
                  <a:pt x="40382" y="5160194"/>
                  <a:pt x="-13070" y="5401748"/>
                  <a:pt x="18288" y="5590381"/>
                </a:cubicBezTo>
                <a:cubicBezTo>
                  <a:pt x="12010" y="5589863"/>
                  <a:pt x="6799" y="5589982"/>
                  <a:pt x="0" y="5590381"/>
                </a:cubicBezTo>
                <a:cubicBezTo>
                  <a:pt x="-6480" y="5250523"/>
                  <a:pt x="-32148" y="5052531"/>
                  <a:pt x="0" y="4835680"/>
                </a:cubicBezTo>
                <a:cubicBezTo>
                  <a:pt x="32148" y="4618829"/>
                  <a:pt x="5352" y="4496374"/>
                  <a:pt x="0" y="4304593"/>
                </a:cubicBezTo>
                <a:cubicBezTo>
                  <a:pt x="-5352" y="4112812"/>
                  <a:pt x="9645" y="3919423"/>
                  <a:pt x="0" y="3773507"/>
                </a:cubicBezTo>
                <a:cubicBezTo>
                  <a:pt x="-9645" y="3627591"/>
                  <a:pt x="-10654" y="3330687"/>
                  <a:pt x="0" y="3186517"/>
                </a:cubicBezTo>
                <a:cubicBezTo>
                  <a:pt x="10654" y="3042347"/>
                  <a:pt x="18181" y="2635923"/>
                  <a:pt x="0" y="2487720"/>
                </a:cubicBezTo>
                <a:cubicBezTo>
                  <a:pt x="-18181" y="2339517"/>
                  <a:pt x="-7947" y="2113537"/>
                  <a:pt x="0" y="1956633"/>
                </a:cubicBezTo>
                <a:cubicBezTo>
                  <a:pt x="7947" y="1799729"/>
                  <a:pt x="-15145" y="1657735"/>
                  <a:pt x="0" y="1425547"/>
                </a:cubicBezTo>
                <a:cubicBezTo>
                  <a:pt x="15145" y="1193359"/>
                  <a:pt x="-23832" y="948054"/>
                  <a:pt x="0" y="614942"/>
                </a:cubicBezTo>
                <a:cubicBezTo>
                  <a:pt x="23832" y="281831"/>
                  <a:pt x="2816" y="129878"/>
                  <a:pt x="0" y="0"/>
                </a:cubicBezTo>
                <a:close/>
              </a:path>
              <a:path w="18288" h="5590381" stroke="0" extrusionOk="0">
                <a:moveTo>
                  <a:pt x="0" y="0"/>
                </a:moveTo>
                <a:cubicBezTo>
                  <a:pt x="5871" y="848"/>
                  <a:pt x="11713" y="-200"/>
                  <a:pt x="18288" y="0"/>
                </a:cubicBezTo>
                <a:cubicBezTo>
                  <a:pt x="41141" y="165299"/>
                  <a:pt x="3613" y="427555"/>
                  <a:pt x="18288" y="698798"/>
                </a:cubicBezTo>
                <a:cubicBezTo>
                  <a:pt x="32963" y="970041"/>
                  <a:pt x="19680" y="1226199"/>
                  <a:pt x="18288" y="1397595"/>
                </a:cubicBezTo>
                <a:cubicBezTo>
                  <a:pt x="16896" y="1568991"/>
                  <a:pt x="38798" y="1794517"/>
                  <a:pt x="18288" y="2152297"/>
                </a:cubicBezTo>
                <a:cubicBezTo>
                  <a:pt x="-2222" y="2510077"/>
                  <a:pt x="40846" y="2594424"/>
                  <a:pt x="18288" y="2739287"/>
                </a:cubicBezTo>
                <a:cubicBezTo>
                  <a:pt x="-4270" y="2884150"/>
                  <a:pt x="27117" y="3129706"/>
                  <a:pt x="18288" y="3493988"/>
                </a:cubicBezTo>
                <a:cubicBezTo>
                  <a:pt x="9459" y="3858270"/>
                  <a:pt x="54201" y="4041447"/>
                  <a:pt x="18288" y="4304593"/>
                </a:cubicBezTo>
                <a:cubicBezTo>
                  <a:pt x="-17625" y="4567740"/>
                  <a:pt x="49627" y="5149125"/>
                  <a:pt x="18288" y="5590381"/>
                </a:cubicBezTo>
                <a:cubicBezTo>
                  <a:pt x="10860" y="5590744"/>
                  <a:pt x="7568" y="5590157"/>
                  <a:pt x="0" y="5590381"/>
                </a:cubicBezTo>
                <a:cubicBezTo>
                  <a:pt x="36767" y="5266821"/>
                  <a:pt x="-16223" y="5116146"/>
                  <a:pt x="0" y="4835680"/>
                </a:cubicBezTo>
                <a:cubicBezTo>
                  <a:pt x="16223" y="4555214"/>
                  <a:pt x="-16316" y="4356490"/>
                  <a:pt x="0" y="4136882"/>
                </a:cubicBezTo>
                <a:cubicBezTo>
                  <a:pt x="16316" y="3917274"/>
                  <a:pt x="8005" y="3773465"/>
                  <a:pt x="0" y="3549892"/>
                </a:cubicBezTo>
                <a:cubicBezTo>
                  <a:pt x="-8005" y="3326319"/>
                  <a:pt x="27623" y="3052456"/>
                  <a:pt x="0" y="2851094"/>
                </a:cubicBezTo>
                <a:cubicBezTo>
                  <a:pt x="-27623" y="2649732"/>
                  <a:pt x="5614" y="2455815"/>
                  <a:pt x="0" y="2264104"/>
                </a:cubicBezTo>
                <a:cubicBezTo>
                  <a:pt x="-5614" y="2072393"/>
                  <a:pt x="22598" y="1990723"/>
                  <a:pt x="0" y="1733018"/>
                </a:cubicBezTo>
                <a:cubicBezTo>
                  <a:pt x="-22598" y="1475313"/>
                  <a:pt x="-6965" y="1369123"/>
                  <a:pt x="0" y="1090124"/>
                </a:cubicBezTo>
                <a:cubicBezTo>
                  <a:pt x="6965" y="811125"/>
                  <a:pt x="-19273" y="50704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3114097614">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gold object with two gold objects on top&#10;&#10;Description automatically generated">
            <a:extLst>
              <a:ext uri="{FF2B5EF4-FFF2-40B4-BE49-F238E27FC236}">
                <a16:creationId xmlns:a16="http://schemas.microsoft.com/office/drawing/2014/main" id="{FE9873A4-8F36-8A23-4C8B-F0B53D0C97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55328" y="5283802"/>
            <a:ext cx="2507487" cy="1175385"/>
          </a:xfrm>
          <a:prstGeom prst="rect">
            <a:avLst/>
          </a:prstGeom>
        </p:spPr>
      </p:pic>
      <p:sp>
        <p:nvSpPr>
          <p:cNvPr id="9" name="Content Placeholder 8">
            <a:extLst>
              <a:ext uri="{FF2B5EF4-FFF2-40B4-BE49-F238E27FC236}">
                <a16:creationId xmlns:a16="http://schemas.microsoft.com/office/drawing/2014/main" id="{A499929F-FB5B-5027-A715-96536FFEDC32}"/>
              </a:ext>
            </a:extLst>
          </p:cNvPr>
          <p:cNvSpPr>
            <a:spLocks noGrp="1"/>
          </p:cNvSpPr>
          <p:nvPr>
            <p:ph idx="1"/>
          </p:nvPr>
        </p:nvSpPr>
        <p:spPr>
          <a:xfrm>
            <a:off x="4537456" y="630936"/>
            <a:ext cx="7524496" cy="4550664"/>
          </a:xfrm>
        </p:spPr>
        <p:txBody>
          <a:bodyPr anchor="t">
            <a:normAutofit/>
          </a:bodyPr>
          <a:lstStyle/>
          <a:p>
            <a:r>
              <a:rPr lang="en-US" sz="4000" b="1" dirty="0">
                <a:solidFill>
                  <a:srgbClr val="543D0C"/>
                </a:solidFill>
              </a:rPr>
              <a:t>David made some bad assumptions! </a:t>
            </a:r>
            <a:r>
              <a:rPr lang="en-US" sz="4000" dirty="0">
                <a:solidFill>
                  <a:srgbClr val="543D0C"/>
                </a:solidFill>
              </a:rPr>
              <a:t>(13:6-8)</a:t>
            </a:r>
          </a:p>
          <a:p>
            <a:r>
              <a:rPr lang="en-US" sz="4000" b="1" dirty="0">
                <a:solidFill>
                  <a:srgbClr val="543D0C"/>
                </a:solidFill>
              </a:rPr>
              <a:t>These made the Lord angry, costing Uzzah his life! </a:t>
            </a:r>
            <a:r>
              <a:rPr lang="en-US" sz="4000" dirty="0">
                <a:solidFill>
                  <a:srgbClr val="543D0C"/>
                </a:solidFill>
              </a:rPr>
              <a:t>(13:9-10)</a:t>
            </a:r>
          </a:p>
          <a:p>
            <a:r>
              <a:rPr lang="en-US" sz="4000" b="1" dirty="0">
                <a:solidFill>
                  <a:srgbClr val="543D0C"/>
                </a:solidFill>
              </a:rPr>
              <a:t>David’s response was unreasonable! </a:t>
            </a:r>
            <a:r>
              <a:rPr lang="en-US" sz="4000" dirty="0">
                <a:solidFill>
                  <a:srgbClr val="543D0C"/>
                </a:solidFill>
              </a:rPr>
              <a:t>(13:9-11; Leviticus 10:3)</a:t>
            </a:r>
          </a:p>
        </p:txBody>
      </p:sp>
      <p:sp>
        <p:nvSpPr>
          <p:cNvPr id="3" name="TextBox 2">
            <a:extLst>
              <a:ext uri="{FF2B5EF4-FFF2-40B4-BE49-F238E27FC236}">
                <a16:creationId xmlns:a16="http://schemas.microsoft.com/office/drawing/2014/main" id="{ED2A6AAF-C7FF-2947-5721-7E8EB498B429}"/>
              </a:ext>
            </a:extLst>
          </p:cNvPr>
          <p:cNvSpPr txBox="1"/>
          <p:nvPr/>
        </p:nvSpPr>
        <p:spPr>
          <a:xfrm>
            <a:off x="5004922" y="5751301"/>
            <a:ext cx="3203121" cy="646331"/>
          </a:xfrm>
          <a:prstGeom prst="rect">
            <a:avLst/>
          </a:prstGeom>
          <a:noFill/>
        </p:spPr>
        <p:txBody>
          <a:bodyPr wrap="none" rtlCol="0">
            <a:spAutoFit/>
          </a:bodyPr>
          <a:lstStyle/>
          <a:p>
            <a:r>
              <a:rPr lang="en-US" sz="3600" dirty="0">
                <a:solidFill>
                  <a:srgbClr val="543D0C"/>
                </a:solidFill>
                <a:latin typeface="Impact" panose="020B0806030902050204" pitchFamily="34" charset="0"/>
              </a:rPr>
              <a:t>1 CHRONICLES 13</a:t>
            </a:r>
            <a:endParaRPr lang="en-US" sz="4000" dirty="0">
              <a:solidFill>
                <a:srgbClr val="543D0C"/>
              </a:solidFill>
              <a:latin typeface="Impact" panose="020B0806030902050204" pitchFamily="34" charset="0"/>
            </a:endParaRPr>
          </a:p>
        </p:txBody>
      </p:sp>
    </p:spTree>
    <p:extLst>
      <p:ext uri="{BB962C8B-B14F-4D97-AF65-F5344CB8AC3E}">
        <p14:creationId xmlns:p14="http://schemas.microsoft.com/office/powerpoint/2010/main" val="156813834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8908DB7-C3A6-4FCB-9820-CEE02B398C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80C07E6D-2D35-3EF8-3FDB-CE55F966B792}"/>
              </a:ext>
            </a:extLst>
          </p:cNvPr>
          <p:cNvSpPr>
            <a:spLocks noGrp="1"/>
          </p:cNvSpPr>
          <p:nvPr>
            <p:ph type="title"/>
          </p:nvPr>
        </p:nvSpPr>
        <p:spPr>
          <a:xfrm>
            <a:off x="423672" y="630936"/>
            <a:ext cx="3419856" cy="5583148"/>
          </a:xfrm>
        </p:spPr>
        <p:txBody>
          <a:bodyPr anchor="ctr">
            <a:normAutofit/>
          </a:bodyPr>
          <a:lstStyle/>
          <a:p>
            <a:r>
              <a:rPr lang="en-US" sz="5400" cap="all" dirty="0">
                <a:solidFill>
                  <a:srgbClr val="543D0C"/>
                </a:solidFill>
                <a:latin typeface="Qebab Shadow FFP" panose="020B0503040000020003" pitchFamily="34" charset="0"/>
              </a:rPr>
              <a:t>“</a:t>
            </a:r>
            <a:br>
              <a:rPr lang="en-US" sz="5400" cap="all" dirty="0">
                <a:solidFill>
                  <a:srgbClr val="543D0C"/>
                </a:solidFill>
                <a:latin typeface="Qebab Shadow FFP" panose="020B0503040000020003" pitchFamily="34" charset="0"/>
              </a:rPr>
            </a:br>
            <a:r>
              <a:rPr lang="en-US" sz="5400" cap="all" dirty="0">
                <a:solidFill>
                  <a:srgbClr val="543D0C"/>
                </a:solidFill>
                <a:latin typeface="Qebab Shadow FFP" panose="020B0503040000020003" pitchFamily="34" charset="0"/>
              </a:rPr>
              <a:t>The Proper Order</a:t>
            </a:r>
            <a:br>
              <a:rPr lang="en-US" sz="5400" cap="all" dirty="0">
                <a:solidFill>
                  <a:srgbClr val="543D0C"/>
                </a:solidFill>
                <a:latin typeface="Qebab Shadow FFP" panose="020B0503040000020003" pitchFamily="34" charset="0"/>
              </a:rPr>
            </a:br>
            <a:r>
              <a:rPr lang="en-US" sz="5400" cap="all" dirty="0">
                <a:solidFill>
                  <a:srgbClr val="543D0C"/>
                </a:solidFill>
                <a:latin typeface="Qebab Shadow FFP" panose="020B0503040000020003" pitchFamily="34" charset="0"/>
              </a:rPr>
              <a:t>              ”</a:t>
            </a:r>
          </a:p>
        </p:txBody>
      </p:sp>
      <p:sp>
        <p:nvSpPr>
          <p:cNvPr id="14" name="sketch line">
            <a:extLst>
              <a:ext uri="{FF2B5EF4-FFF2-40B4-BE49-F238E27FC236}">
                <a16:creationId xmlns:a16="http://schemas.microsoft.com/office/drawing/2014/main" id="{535742DD-1B16-4E9D-B715-0D74B4574A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267200" y="630936"/>
            <a:ext cx="18288" cy="5590381"/>
          </a:xfrm>
          <a:custGeom>
            <a:avLst/>
            <a:gdLst>
              <a:gd name="connsiteX0" fmla="*/ 0 w 18288"/>
              <a:gd name="connsiteY0" fmla="*/ 0 h 5590381"/>
              <a:gd name="connsiteX1" fmla="*/ 18288 w 18288"/>
              <a:gd name="connsiteY1" fmla="*/ 0 h 5590381"/>
              <a:gd name="connsiteX2" fmla="*/ 18288 w 18288"/>
              <a:gd name="connsiteY2" fmla="*/ 754701 h 5590381"/>
              <a:gd name="connsiteX3" fmla="*/ 18288 w 18288"/>
              <a:gd name="connsiteY3" fmla="*/ 1565307 h 5590381"/>
              <a:gd name="connsiteX4" fmla="*/ 18288 w 18288"/>
              <a:gd name="connsiteY4" fmla="*/ 2152297 h 5590381"/>
              <a:gd name="connsiteX5" fmla="*/ 18288 w 18288"/>
              <a:gd name="connsiteY5" fmla="*/ 2906998 h 5590381"/>
              <a:gd name="connsiteX6" fmla="*/ 18288 w 18288"/>
              <a:gd name="connsiteY6" fmla="*/ 3549892 h 5590381"/>
              <a:gd name="connsiteX7" fmla="*/ 18288 w 18288"/>
              <a:gd name="connsiteY7" fmla="*/ 4080978 h 5590381"/>
              <a:gd name="connsiteX8" fmla="*/ 18288 w 18288"/>
              <a:gd name="connsiteY8" fmla="*/ 4835680 h 5590381"/>
              <a:gd name="connsiteX9" fmla="*/ 18288 w 18288"/>
              <a:gd name="connsiteY9" fmla="*/ 5590381 h 5590381"/>
              <a:gd name="connsiteX10" fmla="*/ 0 w 18288"/>
              <a:gd name="connsiteY10" fmla="*/ 5590381 h 5590381"/>
              <a:gd name="connsiteX11" fmla="*/ 0 w 18288"/>
              <a:gd name="connsiteY11" fmla="*/ 4835680 h 5590381"/>
              <a:gd name="connsiteX12" fmla="*/ 0 w 18288"/>
              <a:gd name="connsiteY12" fmla="*/ 4304593 h 5590381"/>
              <a:gd name="connsiteX13" fmla="*/ 0 w 18288"/>
              <a:gd name="connsiteY13" fmla="*/ 3773507 h 5590381"/>
              <a:gd name="connsiteX14" fmla="*/ 0 w 18288"/>
              <a:gd name="connsiteY14" fmla="*/ 3186517 h 5590381"/>
              <a:gd name="connsiteX15" fmla="*/ 0 w 18288"/>
              <a:gd name="connsiteY15" fmla="*/ 2487720 h 5590381"/>
              <a:gd name="connsiteX16" fmla="*/ 0 w 18288"/>
              <a:gd name="connsiteY16" fmla="*/ 1956633 h 5590381"/>
              <a:gd name="connsiteX17" fmla="*/ 0 w 18288"/>
              <a:gd name="connsiteY17" fmla="*/ 1425547 h 5590381"/>
              <a:gd name="connsiteX18" fmla="*/ 0 w 18288"/>
              <a:gd name="connsiteY18" fmla="*/ 614942 h 5590381"/>
              <a:gd name="connsiteX19" fmla="*/ 0 w 18288"/>
              <a:gd name="connsiteY19" fmla="*/ 0 h 559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8288" h="5590381" fill="none" extrusionOk="0">
                <a:moveTo>
                  <a:pt x="0" y="0"/>
                </a:moveTo>
                <a:cubicBezTo>
                  <a:pt x="7726" y="-435"/>
                  <a:pt x="14198" y="437"/>
                  <a:pt x="18288" y="0"/>
                </a:cubicBezTo>
                <a:cubicBezTo>
                  <a:pt x="-5226" y="225076"/>
                  <a:pt x="46275" y="562283"/>
                  <a:pt x="18288" y="754701"/>
                </a:cubicBezTo>
                <a:cubicBezTo>
                  <a:pt x="-9699" y="947119"/>
                  <a:pt x="30081" y="1239251"/>
                  <a:pt x="18288" y="1565307"/>
                </a:cubicBezTo>
                <a:cubicBezTo>
                  <a:pt x="6495" y="1891363"/>
                  <a:pt x="7160" y="1999140"/>
                  <a:pt x="18288" y="2152297"/>
                </a:cubicBezTo>
                <a:cubicBezTo>
                  <a:pt x="29417" y="2305454"/>
                  <a:pt x="28705" y="2598333"/>
                  <a:pt x="18288" y="2906998"/>
                </a:cubicBezTo>
                <a:cubicBezTo>
                  <a:pt x="7871" y="3215663"/>
                  <a:pt x="35263" y="3327412"/>
                  <a:pt x="18288" y="3549892"/>
                </a:cubicBezTo>
                <a:cubicBezTo>
                  <a:pt x="1313" y="3772372"/>
                  <a:pt x="38561" y="3843836"/>
                  <a:pt x="18288" y="4080978"/>
                </a:cubicBezTo>
                <a:cubicBezTo>
                  <a:pt x="-1985" y="4318120"/>
                  <a:pt x="-3806" y="4511166"/>
                  <a:pt x="18288" y="4835680"/>
                </a:cubicBezTo>
                <a:cubicBezTo>
                  <a:pt x="40382" y="5160194"/>
                  <a:pt x="-13070" y="5401748"/>
                  <a:pt x="18288" y="5590381"/>
                </a:cubicBezTo>
                <a:cubicBezTo>
                  <a:pt x="12010" y="5589863"/>
                  <a:pt x="6799" y="5589982"/>
                  <a:pt x="0" y="5590381"/>
                </a:cubicBezTo>
                <a:cubicBezTo>
                  <a:pt x="-6480" y="5250523"/>
                  <a:pt x="-32148" y="5052531"/>
                  <a:pt x="0" y="4835680"/>
                </a:cubicBezTo>
                <a:cubicBezTo>
                  <a:pt x="32148" y="4618829"/>
                  <a:pt x="5352" y="4496374"/>
                  <a:pt x="0" y="4304593"/>
                </a:cubicBezTo>
                <a:cubicBezTo>
                  <a:pt x="-5352" y="4112812"/>
                  <a:pt x="9645" y="3919423"/>
                  <a:pt x="0" y="3773507"/>
                </a:cubicBezTo>
                <a:cubicBezTo>
                  <a:pt x="-9645" y="3627591"/>
                  <a:pt x="-10654" y="3330687"/>
                  <a:pt x="0" y="3186517"/>
                </a:cubicBezTo>
                <a:cubicBezTo>
                  <a:pt x="10654" y="3042347"/>
                  <a:pt x="18181" y="2635923"/>
                  <a:pt x="0" y="2487720"/>
                </a:cubicBezTo>
                <a:cubicBezTo>
                  <a:pt x="-18181" y="2339517"/>
                  <a:pt x="-7947" y="2113537"/>
                  <a:pt x="0" y="1956633"/>
                </a:cubicBezTo>
                <a:cubicBezTo>
                  <a:pt x="7947" y="1799729"/>
                  <a:pt x="-15145" y="1657735"/>
                  <a:pt x="0" y="1425547"/>
                </a:cubicBezTo>
                <a:cubicBezTo>
                  <a:pt x="15145" y="1193359"/>
                  <a:pt x="-23832" y="948054"/>
                  <a:pt x="0" y="614942"/>
                </a:cubicBezTo>
                <a:cubicBezTo>
                  <a:pt x="23832" y="281831"/>
                  <a:pt x="2816" y="129878"/>
                  <a:pt x="0" y="0"/>
                </a:cubicBezTo>
                <a:close/>
              </a:path>
              <a:path w="18288" h="5590381" stroke="0" extrusionOk="0">
                <a:moveTo>
                  <a:pt x="0" y="0"/>
                </a:moveTo>
                <a:cubicBezTo>
                  <a:pt x="5871" y="848"/>
                  <a:pt x="11713" y="-200"/>
                  <a:pt x="18288" y="0"/>
                </a:cubicBezTo>
                <a:cubicBezTo>
                  <a:pt x="41141" y="165299"/>
                  <a:pt x="3613" y="427555"/>
                  <a:pt x="18288" y="698798"/>
                </a:cubicBezTo>
                <a:cubicBezTo>
                  <a:pt x="32963" y="970041"/>
                  <a:pt x="19680" y="1226199"/>
                  <a:pt x="18288" y="1397595"/>
                </a:cubicBezTo>
                <a:cubicBezTo>
                  <a:pt x="16896" y="1568991"/>
                  <a:pt x="38798" y="1794517"/>
                  <a:pt x="18288" y="2152297"/>
                </a:cubicBezTo>
                <a:cubicBezTo>
                  <a:pt x="-2222" y="2510077"/>
                  <a:pt x="40846" y="2594424"/>
                  <a:pt x="18288" y="2739287"/>
                </a:cubicBezTo>
                <a:cubicBezTo>
                  <a:pt x="-4270" y="2884150"/>
                  <a:pt x="27117" y="3129706"/>
                  <a:pt x="18288" y="3493988"/>
                </a:cubicBezTo>
                <a:cubicBezTo>
                  <a:pt x="9459" y="3858270"/>
                  <a:pt x="54201" y="4041447"/>
                  <a:pt x="18288" y="4304593"/>
                </a:cubicBezTo>
                <a:cubicBezTo>
                  <a:pt x="-17625" y="4567740"/>
                  <a:pt x="49627" y="5149125"/>
                  <a:pt x="18288" y="5590381"/>
                </a:cubicBezTo>
                <a:cubicBezTo>
                  <a:pt x="10860" y="5590744"/>
                  <a:pt x="7568" y="5590157"/>
                  <a:pt x="0" y="5590381"/>
                </a:cubicBezTo>
                <a:cubicBezTo>
                  <a:pt x="36767" y="5266821"/>
                  <a:pt x="-16223" y="5116146"/>
                  <a:pt x="0" y="4835680"/>
                </a:cubicBezTo>
                <a:cubicBezTo>
                  <a:pt x="16223" y="4555214"/>
                  <a:pt x="-16316" y="4356490"/>
                  <a:pt x="0" y="4136882"/>
                </a:cubicBezTo>
                <a:cubicBezTo>
                  <a:pt x="16316" y="3917274"/>
                  <a:pt x="8005" y="3773465"/>
                  <a:pt x="0" y="3549892"/>
                </a:cubicBezTo>
                <a:cubicBezTo>
                  <a:pt x="-8005" y="3326319"/>
                  <a:pt x="27623" y="3052456"/>
                  <a:pt x="0" y="2851094"/>
                </a:cubicBezTo>
                <a:cubicBezTo>
                  <a:pt x="-27623" y="2649732"/>
                  <a:pt x="5614" y="2455815"/>
                  <a:pt x="0" y="2264104"/>
                </a:cubicBezTo>
                <a:cubicBezTo>
                  <a:pt x="-5614" y="2072393"/>
                  <a:pt x="22598" y="1990723"/>
                  <a:pt x="0" y="1733018"/>
                </a:cubicBezTo>
                <a:cubicBezTo>
                  <a:pt x="-22598" y="1475313"/>
                  <a:pt x="-6965" y="1369123"/>
                  <a:pt x="0" y="1090124"/>
                </a:cubicBezTo>
                <a:cubicBezTo>
                  <a:pt x="6965" y="811125"/>
                  <a:pt x="-19273" y="50704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3114097614">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5" name="Content Placeholder 4" descr="A gold object with two gold objects on top&#10;&#10;Description automatically generated">
            <a:extLst>
              <a:ext uri="{FF2B5EF4-FFF2-40B4-BE49-F238E27FC236}">
                <a16:creationId xmlns:a16="http://schemas.microsoft.com/office/drawing/2014/main" id="{FE9873A4-8F36-8A23-4C8B-F0B53D0C97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55328" y="5283802"/>
            <a:ext cx="2507487" cy="1175385"/>
          </a:xfrm>
          <a:prstGeom prst="rect">
            <a:avLst/>
          </a:prstGeom>
        </p:spPr>
      </p:pic>
      <p:sp>
        <p:nvSpPr>
          <p:cNvPr id="9" name="Content Placeholder 8">
            <a:extLst>
              <a:ext uri="{FF2B5EF4-FFF2-40B4-BE49-F238E27FC236}">
                <a16:creationId xmlns:a16="http://schemas.microsoft.com/office/drawing/2014/main" id="{A499929F-FB5B-5027-A715-96536FFEDC32}"/>
              </a:ext>
            </a:extLst>
          </p:cNvPr>
          <p:cNvSpPr>
            <a:spLocks noGrp="1"/>
          </p:cNvSpPr>
          <p:nvPr>
            <p:ph idx="1"/>
          </p:nvPr>
        </p:nvSpPr>
        <p:spPr>
          <a:xfrm>
            <a:off x="4537456" y="630936"/>
            <a:ext cx="7524496" cy="4550664"/>
          </a:xfrm>
        </p:spPr>
        <p:txBody>
          <a:bodyPr anchor="t">
            <a:normAutofit/>
          </a:bodyPr>
          <a:lstStyle/>
          <a:p>
            <a:r>
              <a:rPr lang="en-US" sz="4000" b="1" dirty="0">
                <a:solidFill>
                  <a:srgbClr val="543D0C"/>
                </a:solidFill>
              </a:rPr>
              <a:t>After a time, David made a second attempt. </a:t>
            </a:r>
            <a:r>
              <a:rPr lang="en-US" sz="4000" dirty="0">
                <a:solidFill>
                  <a:srgbClr val="543D0C"/>
                </a:solidFill>
              </a:rPr>
              <a:t>(15:1)</a:t>
            </a:r>
          </a:p>
          <a:p>
            <a:r>
              <a:rPr lang="en-US" sz="4000" b="1" dirty="0">
                <a:solidFill>
                  <a:srgbClr val="543D0C"/>
                </a:solidFill>
              </a:rPr>
              <a:t>David admitted an egregious error! </a:t>
            </a:r>
            <a:r>
              <a:rPr lang="en-US" sz="4000" dirty="0">
                <a:solidFill>
                  <a:srgbClr val="543D0C"/>
                </a:solidFill>
              </a:rPr>
              <a:t>(15:2, 12-13, 14-15)</a:t>
            </a:r>
          </a:p>
          <a:p>
            <a:r>
              <a:rPr lang="en-US" sz="4000" b="1" dirty="0">
                <a:solidFill>
                  <a:srgbClr val="543D0C"/>
                </a:solidFill>
              </a:rPr>
              <a:t>In both attempts, the sincerity of the people was the same. </a:t>
            </a:r>
            <a:r>
              <a:rPr lang="en-US" sz="4000" dirty="0">
                <a:solidFill>
                  <a:srgbClr val="543D0C"/>
                </a:solidFill>
              </a:rPr>
              <a:t>(15:28)</a:t>
            </a:r>
          </a:p>
        </p:txBody>
      </p:sp>
      <p:sp>
        <p:nvSpPr>
          <p:cNvPr id="3" name="TextBox 2">
            <a:extLst>
              <a:ext uri="{FF2B5EF4-FFF2-40B4-BE49-F238E27FC236}">
                <a16:creationId xmlns:a16="http://schemas.microsoft.com/office/drawing/2014/main" id="{ED2A6AAF-C7FF-2947-5721-7E8EB498B429}"/>
              </a:ext>
            </a:extLst>
          </p:cNvPr>
          <p:cNvSpPr txBox="1"/>
          <p:nvPr/>
        </p:nvSpPr>
        <p:spPr>
          <a:xfrm>
            <a:off x="5004922" y="5751301"/>
            <a:ext cx="3211135"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543D0C"/>
                </a:solidFill>
                <a:effectLst/>
                <a:uLnTx/>
                <a:uFillTx/>
                <a:latin typeface="Impact" panose="020B0806030902050204" pitchFamily="34" charset="0"/>
              </a:rPr>
              <a:t>1 CHRONICLES 15</a:t>
            </a:r>
          </a:p>
        </p:txBody>
      </p:sp>
    </p:spTree>
    <p:extLst>
      <p:ext uri="{BB962C8B-B14F-4D97-AF65-F5344CB8AC3E}">
        <p14:creationId xmlns:p14="http://schemas.microsoft.com/office/powerpoint/2010/main" val="239093648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07E6D-2D35-3EF8-3FDB-CE55F966B792}"/>
              </a:ext>
            </a:extLst>
          </p:cNvPr>
          <p:cNvSpPr>
            <a:spLocks noGrp="1"/>
          </p:cNvSpPr>
          <p:nvPr>
            <p:ph type="title"/>
          </p:nvPr>
        </p:nvSpPr>
        <p:spPr>
          <a:xfrm>
            <a:off x="381000" y="300038"/>
            <a:ext cx="10515600" cy="874395"/>
          </a:xfrm>
        </p:spPr>
        <p:txBody>
          <a:bodyPr/>
          <a:lstStyle/>
          <a:p>
            <a:r>
              <a:rPr lang="en-US" cap="all" dirty="0">
                <a:solidFill>
                  <a:srgbClr val="543D0C"/>
                </a:solidFill>
                <a:latin typeface="Qebab Shadow FFP" panose="020B0503040000020003" pitchFamily="34" charset="0"/>
              </a:rPr>
              <a:t>Conclusion</a:t>
            </a:r>
          </a:p>
        </p:txBody>
      </p:sp>
      <p:pic>
        <p:nvPicPr>
          <p:cNvPr id="5" name="Content Placeholder 4" descr="A gold object with two gold objects on top&#10;&#10;Description automatically generated">
            <a:extLst>
              <a:ext uri="{FF2B5EF4-FFF2-40B4-BE49-F238E27FC236}">
                <a16:creationId xmlns:a16="http://schemas.microsoft.com/office/drawing/2014/main" id="{FE9873A4-8F36-8A23-4C8B-F0B53D0C97E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122161" y="3103245"/>
            <a:ext cx="4693920" cy="2200275"/>
          </a:xfrm>
        </p:spPr>
      </p:pic>
      <p:sp>
        <p:nvSpPr>
          <p:cNvPr id="3" name="TextBox 2">
            <a:extLst>
              <a:ext uri="{FF2B5EF4-FFF2-40B4-BE49-F238E27FC236}">
                <a16:creationId xmlns:a16="http://schemas.microsoft.com/office/drawing/2014/main" id="{4D1338ED-E464-7E07-1A8B-7A464CFEDC23}"/>
              </a:ext>
            </a:extLst>
          </p:cNvPr>
          <p:cNvSpPr txBox="1"/>
          <p:nvPr/>
        </p:nvSpPr>
        <p:spPr>
          <a:xfrm>
            <a:off x="955040" y="1554480"/>
            <a:ext cx="10383520" cy="4893647"/>
          </a:xfrm>
          <a:prstGeom prst="rect">
            <a:avLst/>
          </a:prstGeom>
          <a:noFill/>
        </p:spPr>
        <p:txBody>
          <a:bodyPr wrap="square" rtlCol="0">
            <a:spAutoFit/>
          </a:bodyPr>
          <a:lstStyle/>
          <a:p>
            <a:r>
              <a:rPr lang="en-US" sz="4000" dirty="0">
                <a:solidFill>
                  <a:srgbClr val="543D0C"/>
                </a:solidFill>
              </a:rPr>
              <a:t>There are two aspects of our service to God that make it acceptable to Him.</a:t>
            </a:r>
          </a:p>
          <a:p>
            <a:endParaRPr lang="en-US" sz="4000" dirty="0">
              <a:solidFill>
                <a:srgbClr val="543D0C"/>
              </a:solidFill>
            </a:endParaRPr>
          </a:p>
          <a:p>
            <a:pPr marL="742950" indent="-742950">
              <a:buFont typeface="+mj-lt"/>
              <a:buAutoNum type="arabicPeriod"/>
            </a:pPr>
            <a:r>
              <a:rPr lang="en-US" sz="4000" dirty="0">
                <a:solidFill>
                  <a:srgbClr val="543D0C"/>
                </a:solidFill>
              </a:rPr>
              <a:t>The Proper Spirit</a:t>
            </a:r>
          </a:p>
          <a:p>
            <a:pPr marL="742950" indent="-742950">
              <a:buFont typeface="+mj-lt"/>
              <a:buAutoNum type="arabicPeriod"/>
            </a:pPr>
            <a:r>
              <a:rPr lang="en-US" sz="4000" dirty="0">
                <a:solidFill>
                  <a:srgbClr val="543D0C"/>
                </a:solidFill>
              </a:rPr>
              <a:t>Submission to His Will</a:t>
            </a:r>
          </a:p>
          <a:p>
            <a:pPr marL="742950" indent="-742950">
              <a:buFont typeface="+mj-lt"/>
              <a:buAutoNum type="arabicPeriod"/>
            </a:pPr>
            <a:endParaRPr lang="en-US" sz="3600" dirty="0">
              <a:solidFill>
                <a:srgbClr val="543D0C"/>
              </a:solidFill>
            </a:endParaRPr>
          </a:p>
          <a:p>
            <a:pPr marL="742950" indent="-742950">
              <a:buFont typeface="+mj-lt"/>
              <a:buAutoNum type="arabicPeriod"/>
            </a:pPr>
            <a:endParaRPr lang="en-US" sz="3600" dirty="0">
              <a:solidFill>
                <a:srgbClr val="543D0C"/>
              </a:solidFill>
            </a:endParaRPr>
          </a:p>
          <a:p>
            <a:r>
              <a:rPr lang="en-US" sz="3600" b="1" dirty="0">
                <a:solidFill>
                  <a:srgbClr val="543D0C"/>
                </a:solidFill>
                <a:latin typeface="Impact" panose="020B0806030902050204" pitchFamily="34" charset="0"/>
              </a:rPr>
              <a:t>                                                                               JOHN 4:19-24</a:t>
            </a:r>
          </a:p>
        </p:txBody>
      </p:sp>
    </p:spTree>
    <p:extLst>
      <p:ext uri="{BB962C8B-B14F-4D97-AF65-F5344CB8AC3E}">
        <p14:creationId xmlns:p14="http://schemas.microsoft.com/office/powerpoint/2010/main" val="136254369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59</TotalTime>
  <Words>2839</Words>
  <Application>Microsoft Office PowerPoint</Application>
  <PresentationFormat>Widescreen</PresentationFormat>
  <Paragraphs>75</Paragraphs>
  <Slides>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Angeline Vintage</vt:lpstr>
      <vt:lpstr>Aptos</vt:lpstr>
      <vt:lpstr>Aptos Display</vt:lpstr>
      <vt:lpstr>Arial</vt:lpstr>
      <vt:lpstr>Impact</vt:lpstr>
      <vt:lpstr>Qebab Shadow FFP</vt:lpstr>
      <vt:lpstr>Symbol</vt:lpstr>
      <vt:lpstr>Office Theme</vt:lpstr>
      <vt:lpstr>PowerPoint Presentation</vt:lpstr>
      <vt:lpstr>Uzzah Drives a New Cart</vt:lpstr>
      <vt:lpstr>“ The Proper Order               ”</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Stan Cox</dc:creator>
  <cp:lastModifiedBy>Stan Cox</cp:lastModifiedBy>
  <cp:revision>1</cp:revision>
  <dcterms:created xsi:type="dcterms:W3CDTF">2024-07-03T02:07:36Z</dcterms:created>
  <dcterms:modified xsi:type="dcterms:W3CDTF">2024-07-03T21:38:57Z</dcterms:modified>
</cp:coreProperties>
</file>