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256" r:id="rId2"/>
    <p:sldId id="271" r:id="rId3"/>
    <p:sldId id="273" r:id="rId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A4A38-9EC2-4B9B-A897-AF6616C03A0D}" v="78" dt="2022-08-11T23:24:2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69058" autoAdjust="0"/>
  </p:normalViewPr>
  <p:slideViewPr>
    <p:cSldViewPr>
      <p:cViewPr varScale="1">
        <p:scale>
          <a:sx n="53" d="100"/>
          <a:sy n="53" d="100"/>
        </p:scale>
        <p:origin x="946"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21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CBA4A38-9EC2-4B9B-A897-AF6616C03A0D}"/>
    <pc:docChg chg="custSel addSld delSld modSld sldOrd modMainMaster modNotesMaster modHandout">
      <pc:chgData name="Stan Cox" userId="9376f276357bfffd" providerId="LiveId" clId="{FCBA4A38-9EC2-4B9B-A897-AF6616C03A0D}" dt="2022-08-07T00:07:27.502" v="2721"/>
      <pc:docMkLst>
        <pc:docMk/>
      </pc:docMkLst>
      <pc:sldChg chg="addSp delSp modSp mod modTransition setBg modNotesTx">
        <pc:chgData name="Stan Cox" userId="9376f276357bfffd" providerId="LiveId" clId="{FCBA4A38-9EC2-4B9B-A897-AF6616C03A0D}" dt="2022-08-06T20:41:25.623" v="2720" actId="20577"/>
        <pc:sldMkLst>
          <pc:docMk/>
          <pc:sldMk cId="0" sldId="256"/>
        </pc:sldMkLst>
        <pc:spChg chg="mod">
          <ac:chgData name="Stan Cox" userId="9376f276357bfffd" providerId="LiveId" clId="{FCBA4A38-9EC2-4B9B-A897-AF6616C03A0D}" dt="2022-08-06T19:34:41.902" v="213" actId="1038"/>
          <ac:spMkLst>
            <pc:docMk/>
            <pc:sldMk cId="0" sldId="256"/>
            <ac:spMk id="2050" creationId="{7B1EF411-8DF3-A689-0BBD-11994CB54FCE}"/>
          </ac:spMkLst>
        </pc:spChg>
        <pc:spChg chg="mod">
          <ac:chgData name="Stan Cox" userId="9376f276357bfffd" providerId="LiveId" clId="{FCBA4A38-9EC2-4B9B-A897-AF6616C03A0D}" dt="2022-08-06T19:34:34.575" v="205" actId="1037"/>
          <ac:spMkLst>
            <pc:docMk/>
            <pc:sldMk cId="0" sldId="256"/>
            <ac:spMk id="2051" creationId="{0B53D402-1741-6775-B2E8-8156B4C7B505}"/>
          </ac:spMkLst>
        </pc:spChg>
        <pc:picChg chg="del mod">
          <ac:chgData name="Stan Cox" userId="9376f276357bfffd" providerId="LiveId" clId="{FCBA4A38-9EC2-4B9B-A897-AF6616C03A0D}" dt="2022-08-06T19:23:21.374" v="13" actId="478"/>
          <ac:picMkLst>
            <pc:docMk/>
            <pc:sldMk cId="0" sldId="256"/>
            <ac:picMk id="2052" creationId="{F3A7D860-79F7-6F47-3F94-D4F6C7041330}"/>
          </ac:picMkLst>
        </pc:picChg>
        <pc:picChg chg="add mod">
          <ac:chgData name="Stan Cox" userId="9376f276357bfffd" providerId="LiveId" clId="{FCBA4A38-9EC2-4B9B-A897-AF6616C03A0D}" dt="2022-08-06T19:34:31.787" v="203" actId="1076"/>
          <ac:picMkLst>
            <pc:docMk/>
            <pc:sldMk cId="0" sldId="256"/>
            <ac:picMk id="2054" creationId="{317B658A-294F-3BE6-6850-183730C31E68}"/>
          </ac:picMkLst>
        </pc:picChg>
      </pc:sldChg>
      <pc:sldChg chg="modSp del">
        <pc:chgData name="Stan Cox" userId="9376f276357bfffd" providerId="LiveId" clId="{FCBA4A38-9EC2-4B9B-A897-AF6616C03A0D}" dt="2022-08-06T19:23:08.380" v="12" actId="47"/>
        <pc:sldMkLst>
          <pc:docMk/>
          <pc:sldMk cId="0" sldId="257"/>
        </pc:sldMkLst>
        <pc:spChg chg="mod">
          <ac:chgData name="Stan Cox" userId="9376f276357bfffd" providerId="LiveId" clId="{FCBA4A38-9EC2-4B9B-A897-AF6616C03A0D}" dt="2022-08-06T19:21:47.903" v="0"/>
          <ac:spMkLst>
            <pc:docMk/>
            <pc:sldMk cId="0" sldId="257"/>
            <ac:spMk id="3074" creationId="{84B79601-9424-AC96-5E3C-CDFB0273089C}"/>
          </ac:spMkLst>
        </pc:spChg>
        <pc:spChg chg="mod">
          <ac:chgData name="Stan Cox" userId="9376f276357bfffd" providerId="LiveId" clId="{FCBA4A38-9EC2-4B9B-A897-AF6616C03A0D}" dt="2022-08-06T19:21:47.903" v="0"/>
          <ac:spMkLst>
            <pc:docMk/>
            <pc:sldMk cId="0" sldId="257"/>
            <ac:spMk id="3075" creationId="{BE675965-B4B8-3CBC-7F05-F29A219D5AF5}"/>
          </ac:spMkLst>
        </pc:spChg>
        <pc:picChg chg="mod">
          <ac:chgData name="Stan Cox" userId="9376f276357bfffd" providerId="LiveId" clId="{FCBA4A38-9EC2-4B9B-A897-AF6616C03A0D}" dt="2022-08-06T19:21:47.903" v="0"/>
          <ac:picMkLst>
            <pc:docMk/>
            <pc:sldMk cId="0" sldId="257"/>
            <ac:picMk id="3076" creationId="{9DA77E17-3712-18D0-379F-571F4DB2B18A}"/>
          </ac:picMkLst>
        </pc:picChg>
      </pc:sldChg>
      <pc:sldChg chg="modSp del">
        <pc:chgData name="Stan Cox" userId="9376f276357bfffd" providerId="LiveId" clId="{FCBA4A38-9EC2-4B9B-A897-AF6616C03A0D}" dt="2022-08-06T19:23:04.052" v="11" actId="47"/>
        <pc:sldMkLst>
          <pc:docMk/>
          <pc:sldMk cId="0" sldId="258"/>
        </pc:sldMkLst>
        <pc:spChg chg="mod">
          <ac:chgData name="Stan Cox" userId="9376f276357bfffd" providerId="LiveId" clId="{FCBA4A38-9EC2-4B9B-A897-AF6616C03A0D}" dt="2022-08-06T19:21:47.903" v="0"/>
          <ac:spMkLst>
            <pc:docMk/>
            <pc:sldMk cId="0" sldId="258"/>
            <ac:spMk id="4098" creationId="{FAC818B0-F7C6-91A4-C443-14D46574C3BB}"/>
          </ac:spMkLst>
        </pc:spChg>
        <pc:spChg chg="mod">
          <ac:chgData name="Stan Cox" userId="9376f276357bfffd" providerId="LiveId" clId="{FCBA4A38-9EC2-4B9B-A897-AF6616C03A0D}" dt="2022-08-06T19:21:47.903" v="0"/>
          <ac:spMkLst>
            <pc:docMk/>
            <pc:sldMk cId="0" sldId="258"/>
            <ac:spMk id="4099" creationId="{FFA7028C-4106-0772-C5BA-6E0F016CCE29}"/>
          </ac:spMkLst>
        </pc:spChg>
        <pc:picChg chg="mod">
          <ac:chgData name="Stan Cox" userId="9376f276357bfffd" providerId="LiveId" clId="{FCBA4A38-9EC2-4B9B-A897-AF6616C03A0D}" dt="2022-08-06T19:21:47.903" v="0"/>
          <ac:picMkLst>
            <pc:docMk/>
            <pc:sldMk cId="0" sldId="258"/>
            <ac:picMk id="4100" creationId="{AE58D2A1-7BBE-FFD4-05BB-38D0F83FF54F}"/>
          </ac:picMkLst>
        </pc:picChg>
      </pc:sldChg>
      <pc:sldChg chg="modSp del">
        <pc:chgData name="Stan Cox" userId="9376f276357bfffd" providerId="LiveId" clId="{FCBA4A38-9EC2-4B9B-A897-AF6616C03A0D}" dt="2022-08-06T19:23:04.052" v="11" actId="47"/>
        <pc:sldMkLst>
          <pc:docMk/>
          <pc:sldMk cId="0" sldId="259"/>
        </pc:sldMkLst>
        <pc:spChg chg="mod">
          <ac:chgData name="Stan Cox" userId="9376f276357bfffd" providerId="LiveId" clId="{FCBA4A38-9EC2-4B9B-A897-AF6616C03A0D}" dt="2022-08-06T19:21:47.903" v="0"/>
          <ac:spMkLst>
            <pc:docMk/>
            <pc:sldMk cId="0" sldId="259"/>
            <ac:spMk id="5122" creationId="{1F5AAFC0-9451-94D2-7E99-3FB6AEE73D53}"/>
          </ac:spMkLst>
        </pc:spChg>
        <pc:spChg chg="mod">
          <ac:chgData name="Stan Cox" userId="9376f276357bfffd" providerId="LiveId" clId="{FCBA4A38-9EC2-4B9B-A897-AF6616C03A0D}" dt="2022-08-06T19:21:47.903" v="0"/>
          <ac:spMkLst>
            <pc:docMk/>
            <pc:sldMk cId="0" sldId="259"/>
            <ac:spMk id="5123" creationId="{667E1C97-BF26-2B4E-072E-D6BA9896D2FE}"/>
          </ac:spMkLst>
        </pc:spChg>
        <pc:picChg chg="mod">
          <ac:chgData name="Stan Cox" userId="9376f276357bfffd" providerId="LiveId" clId="{FCBA4A38-9EC2-4B9B-A897-AF6616C03A0D}" dt="2022-08-06T19:21:47.903" v="0"/>
          <ac:picMkLst>
            <pc:docMk/>
            <pc:sldMk cId="0" sldId="259"/>
            <ac:picMk id="5124" creationId="{374384C7-146D-5431-F3CE-ED54C9C75C7A}"/>
          </ac:picMkLst>
        </pc:picChg>
      </pc:sldChg>
      <pc:sldChg chg="modSp del">
        <pc:chgData name="Stan Cox" userId="9376f276357bfffd" providerId="LiveId" clId="{FCBA4A38-9EC2-4B9B-A897-AF6616C03A0D}" dt="2022-08-06T19:23:04.052" v="11" actId="47"/>
        <pc:sldMkLst>
          <pc:docMk/>
          <pc:sldMk cId="0" sldId="260"/>
        </pc:sldMkLst>
        <pc:spChg chg="mod">
          <ac:chgData name="Stan Cox" userId="9376f276357bfffd" providerId="LiveId" clId="{FCBA4A38-9EC2-4B9B-A897-AF6616C03A0D}" dt="2022-08-06T19:21:47.903" v="0"/>
          <ac:spMkLst>
            <pc:docMk/>
            <pc:sldMk cId="0" sldId="260"/>
            <ac:spMk id="6146" creationId="{53A3C627-B8DA-7DB6-8178-FC2867C5A1FF}"/>
          </ac:spMkLst>
        </pc:spChg>
        <pc:spChg chg="mod">
          <ac:chgData name="Stan Cox" userId="9376f276357bfffd" providerId="LiveId" clId="{FCBA4A38-9EC2-4B9B-A897-AF6616C03A0D}" dt="2022-08-06T19:21:47.903" v="0"/>
          <ac:spMkLst>
            <pc:docMk/>
            <pc:sldMk cId="0" sldId="260"/>
            <ac:spMk id="6147" creationId="{F5F3E936-105F-9605-2210-6DE785936A55}"/>
          </ac:spMkLst>
        </pc:spChg>
        <pc:picChg chg="mod">
          <ac:chgData name="Stan Cox" userId="9376f276357bfffd" providerId="LiveId" clId="{FCBA4A38-9EC2-4B9B-A897-AF6616C03A0D}" dt="2022-08-06T19:21:47.903" v="0"/>
          <ac:picMkLst>
            <pc:docMk/>
            <pc:sldMk cId="0" sldId="260"/>
            <ac:picMk id="6148" creationId="{28563AAE-0BCF-7B25-8FC6-BE4FEA60A86A}"/>
          </ac:picMkLst>
        </pc:picChg>
      </pc:sldChg>
      <pc:sldChg chg="modSp del ord">
        <pc:chgData name="Stan Cox" userId="9376f276357bfffd" providerId="LiveId" clId="{FCBA4A38-9EC2-4B9B-A897-AF6616C03A0D}" dt="2022-08-06T19:44:32.925" v="414" actId="47"/>
        <pc:sldMkLst>
          <pc:docMk/>
          <pc:sldMk cId="0" sldId="261"/>
        </pc:sldMkLst>
        <pc:spChg chg="mod">
          <ac:chgData name="Stan Cox" userId="9376f276357bfffd" providerId="LiveId" clId="{FCBA4A38-9EC2-4B9B-A897-AF6616C03A0D}" dt="2022-08-06T19:21:47.903" v="0"/>
          <ac:spMkLst>
            <pc:docMk/>
            <pc:sldMk cId="0" sldId="261"/>
            <ac:spMk id="7170" creationId="{54678035-774D-15CB-BF57-57A9FB7F1F39}"/>
          </ac:spMkLst>
        </pc:spChg>
        <pc:spChg chg="mod">
          <ac:chgData name="Stan Cox" userId="9376f276357bfffd" providerId="LiveId" clId="{FCBA4A38-9EC2-4B9B-A897-AF6616C03A0D}" dt="2022-08-06T19:21:47.903" v="0"/>
          <ac:spMkLst>
            <pc:docMk/>
            <pc:sldMk cId="0" sldId="261"/>
            <ac:spMk id="7171" creationId="{12800147-E02E-0686-54BB-2E08E4AB4CD7}"/>
          </ac:spMkLst>
        </pc:spChg>
        <pc:picChg chg="mod">
          <ac:chgData name="Stan Cox" userId="9376f276357bfffd" providerId="LiveId" clId="{FCBA4A38-9EC2-4B9B-A897-AF6616C03A0D}" dt="2022-08-06T19:21:47.903" v="0"/>
          <ac:picMkLst>
            <pc:docMk/>
            <pc:sldMk cId="0" sldId="261"/>
            <ac:picMk id="7172" creationId="{CCF64A1A-8A6A-E0D1-A388-E449764362BE}"/>
          </ac:picMkLst>
        </pc:picChg>
      </pc:sldChg>
      <pc:sldChg chg="modSp del">
        <pc:chgData name="Stan Cox" userId="9376f276357bfffd" providerId="LiveId" clId="{FCBA4A38-9EC2-4B9B-A897-AF6616C03A0D}" dt="2022-08-06T19:23:04.052" v="11" actId="47"/>
        <pc:sldMkLst>
          <pc:docMk/>
          <pc:sldMk cId="0" sldId="262"/>
        </pc:sldMkLst>
        <pc:spChg chg="mod">
          <ac:chgData name="Stan Cox" userId="9376f276357bfffd" providerId="LiveId" clId="{FCBA4A38-9EC2-4B9B-A897-AF6616C03A0D}" dt="2022-08-06T19:21:47.903" v="0"/>
          <ac:spMkLst>
            <pc:docMk/>
            <pc:sldMk cId="0" sldId="262"/>
            <ac:spMk id="8194" creationId="{6721FEBC-6AB2-C852-4972-380BAE18E7C3}"/>
          </ac:spMkLst>
        </pc:spChg>
        <pc:spChg chg="mod">
          <ac:chgData name="Stan Cox" userId="9376f276357bfffd" providerId="LiveId" clId="{FCBA4A38-9EC2-4B9B-A897-AF6616C03A0D}" dt="2022-08-06T19:21:47.903" v="0"/>
          <ac:spMkLst>
            <pc:docMk/>
            <pc:sldMk cId="0" sldId="262"/>
            <ac:spMk id="8195" creationId="{F627B64A-BF10-B3A5-5DCD-2C441A639592}"/>
          </ac:spMkLst>
        </pc:spChg>
        <pc:picChg chg="mod">
          <ac:chgData name="Stan Cox" userId="9376f276357bfffd" providerId="LiveId" clId="{FCBA4A38-9EC2-4B9B-A897-AF6616C03A0D}" dt="2022-08-06T19:21:47.903" v="0"/>
          <ac:picMkLst>
            <pc:docMk/>
            <pc:sldMk cId="0" sldId="262"/>
            <ac:picMk id="8196" creationId="{21D4E2E2-B667-FBF6-9E18-32E50D8666E6}"/>
          </ac:picMkLst>
        </pc:picChg>
      </pc:sldChg>
      <pc:sldChg chg="modSp del">
        <pc:chgData name="Stan Cox" userId="9376f276357bfffd" providerId="LiveId" clId="{FCBA4A38-9EC2-4B9B-A897-AF6616C03A0D}" dt="2022-08-06T19:23:04.052" v="11" actId="47"/>
        <pc:sldMkLst>
          <pc:docMk/>
          <pc:sldMk cId="0" sldId="263"/>
        </pc:sldMkLst>
        <pc:spChg chg="mod">
          <ac:chgData name="Stan Cox" userId="9376f276357bfffd" providerId="LiveId" clId="{FCBA4A38-9EC2-4B9B-A897-AF6616C03A0D}" dt="2022-08-06T19:21:47.903" v="0"/>
          <ac:spMkLst>
            <pc:docMk/>
            <pc:sldMk cId="0" sldId="263"/>
            <ac:spMk id="9218" creationId="{43E73D42-7C6E-591E-354D-51E9095F8305}"/>
          </ac:spMkLst>
        </pc:spChg>
        <pc:spChg chg="mod">
          <ac:chgData name="Stan Cox" userId="9376f276357bfffd" providerId="LiveId" clId="{FCBA4A38-9EC2-4B9B-A897-AF6616C03A0D}" dt="2022-08-06T19:21:47.903" v="0"/>
          <ac:spMkLst>
            <pc:docMk/>
            <pc:sldMk cId="0" sldId="263"/>
            <ac:spMk id="9219" creationId="{E94CBE5D-0B9C-8508-4B13-76672D1011D4}"/>
          </ac:spMkLst>
        </pc:spChg>
        <pc:picChg chg="mod">
          <ac:chgData name="Stan Cox" userId="9376f276357bfffd" providerId="LiveId" clId="{FCBA4A38-9EC2-4B9B-A897-AF6616C03A0D}" dt="2022-08-06T19:21:47.903" v="0"/>
          <ac:picMkLst>
            <pc:docMk/>
            <pc:sldMk cId="0" sldId="263"/>
            <ac:picMk id="9220" creationId="{AAB6655D-F783-4A56-34DE-2E8A3DF222C4}"/>
          </ac:picMkLst>
        </pc:picChg>
      </pc:sldChg>
      <pc:sldChg chg="modSp del">
        <pc:chgData name="Stan Cox" userId="9376f276357bfffd" providerId="LiveId" clId="{FCBA4A38-9EC2-4B9B-A897-AF6616C03A0D}" dt="2022-08-06T19:23:04.052" v="11" actId="47"/>
        <pc:sldMkLst>
          <pc:docMk/>
          <pc:sldMk cId="0" sldId="264"/>
        </pc:sldMkLst>
        <pc:spChg chg="mod">
          <ac:chgData name="Stan Cox" userId="9376f276357bfffd" providerId="LiveId" clId="{FCBA4A38-9EC2-4B9B-A897-AF6616C03A0D}" dt="2022-08-06T19:21:47.903" v="0"/>
          <ac:spMkLst>
            <pc:docMk/>
            <pc:sldMk cId="0" sldId="264"/>
            <ac:spMk id="10242" creationId="{A59FFF69-A6DA-3D0B-6E4A-6198D8063F7D}"/>
          </ac:spMkLst>
        </pc:spChg>
        <pc:spChg chg="mod">
          <ac:chgData name="Stan Cox" userId="9376f276357bfffd" providerId="LiveId" clId="{FCBA4A38-9EC2-4B9B-A897-AF6616C03A0D}" dt="2022-08-06T19:21:47.903" v="0"/>
          <ac:spMkLst>
            <pc:docMk/>
            <pc:sldMk cId="0" sldId="264"/>
            <ac:spMk id="10243" creationId="{32674237-EA41-F780-61DA-E740357A6FC5}"/>
          </ac:spMkLst>
        </pc:spChg>
        <pc:picChg chg="mod">
          <ac:chgData name="Stan Cox" userId="9376f276357bfffd" providerId="LiveId" clId="{FCBA4A38-9EC2-4B9B-A897-AF6616C03A0D}" dt="2022-08-06T19:21:47.903" v="0"/>
          <ac:picMkLst>
            <pc:docMk/>
            <pc:sldMk cId="0" sldId="264"/>
            <ac:picMk id="10244" creationId="{A7221223-E290-4F16-C852-E7D364A5E438}"/>
          </ac:picMkLst>
        </pc:picChg>
      </pc:sldChg>
      <pc:sldChg chg="modSp del">
        <pc:chgData name="Stan Cox" userId="9376f276357bfffd" providerId="LiveId" clId="{FCBA4A38-9EC2-4B9B-A897-AF6616C03A0D}" dt="2022-08-06T19:23:04.052" v="11" actId="47"/>
        <pc:sldMkLst>
          <pc:docMk/>
          <pc:sldMk cId="0" sldId="265"/>
        </pc:sldMkLst>
        <pc:spChg chg="mod">
          <ac:chgData name="Stan Cox" userId="9376f276357bfffd" providerId="LiveId" clId="{FCBA4A38-9EC2-4B9B-A897-AF6616C03A0D}" dt="2022-08-06T19:21:47.903" v="0"/>
          <ac:spMkLst>
            <pc:docMk/>
            <pc:sldMk cId="0" sldId="265"/>
            <ac:spMk id="11266" creationId="{C463FBCA-A0AB-4903-8EEF-E042DB8D1757}"/>
          </ac:spMkLst>
        </pc:spChg>
        <pc:spChg chg="mod">
          <ac:chgData name="Stan Cox" userId="9376f276357bfffd" providerId="LiveId" clId="{FCBA4A38-9EC2-4B9B-A897-AF6616C03A0D}" dt="2022-08-06T19:21:47.903" v="0"/>
          <ac:spMkLst>
            <pc:docMk/>
            <pc:sldMk cId="0" sldId="265"/>
            <ac:spMk id="11267" creationId="{042F4703-CCA8-5DBE-286B-3A8EADA9C2C7}"/>
          </ac:spMkLst>
        </pc:spChg>
        <pc:picChg chg="mod">
          <ac:chgData name="Stan Cox" userId="9376f276357bfffd" providerId="LiveId" clId="{FCBA4A38-9EC2-4B9B-A897-AF6616C03A0D}" dt="2022-08-06T19:21:47.903" v="0"/>
          <ac:picMkLst>
            <pc:docMk/>
            <pc:sldMk cId="0" sldId="265"/>
            <ac:picMk id="11268" creationId="{59932E72-3A56-C90D-3739-1B8D31F6E43B}"/>
          </ac:picMkLst>
        </pc:picChg>
      </pc:sldChg>
      <pc:sldChg chg="modSp del">
        <pc:chgData name="Stan Cox" userId="9376f276357bfffd" providerId="LiveId" clId="{FCBA4A38-9EC2-4B9B-A897-AF6616C03A0D}" dt="2022-08-06T19:23:04.052" v="11" actId="47"/>
        <pc:sldMkLst>
          <pc:docMk/>
          <pc:sldMk cId="0" sldId="268"/>
        </pc:sldMkLst>
        <pc:spChg chg="mod">
          <ac:chgData name="Stan Cox" userId="9376f276357bfffd" providerId="LiveId" clId="{FCBA4A38-9EC2-4B9B-A897-AF6616C03A0D}" dt="2022-08-06T19:21:47.903" v="0"/>
          <ac:spMkLst>
            <pc:docMk/>
            <pc:sldMk cId="0" sldId="268"/>
            <ac:spMk id="14338" creationId="{589297A0-E042-E550-3230-13E62DF6B88D}"/>
          </ac:spMkLst>
        </pc:spChg>
        <pc:spChg chg="mod">
          <ac:chgData name="Stan Cox" userId="9376f276357bfffd" providerId="LiveId" clId="{FCBA4A38-9EC2-4B9B-A897-AF6616C03A0D}" dt="2022-08-06T19:21:47.903" v="0"/>
          <ac:spMkLst>
            <pc:docMk/>
            <pc:sldMk cId="0" sldId="268"/>
            <ac:spMk id="14339" creationId="{0BADDB45-7B3C-8310-B127-7D2CA67C090B}"/>
          </ac:spMkLst>
        </pc:spChg>
        <pc:picChg chg="mod">
          <ac:chgData name="Stan Cox" userId="9376f276357bfffd" providerId="LiveId" clId="{FCBA4A38-9EC2-4B9B-A897-AF6616C03A0D}" dt="2022-08-06T19:21:47.903" v="0"/>
          <ac:picMkLst>
            <pc:docMk/>
            <pc:sldMk cId="0" sldId="268"/>
            <ac:picMk id="14340" creationId="{044B91FA-810F-BDA2-E08B-8C30895F356C}"/>
          </ac:picMkLst>
        </pc:picChg>
      </pc:sldChg>
      <pc:sldChg chg="modSp del">
        <pc:chgData name="Stan Cox" userId="9376f276357bfffd" providerId="LiveId" clId="{FCBA4A38-9EC2-4B9B-A897-AF6616C03A0D}" dt="2022-08-06T19:23:04.052" v="11" actId="47"/>
        <pc:sldMkLst>
          <pc:docMk/>
          <pc:sldMk cId="0" sldId="269"/>
        </pc:sldMkLst>
        <pc:spChg chg="mod">
          <ac:chgData name="Stan Cox" userId="9376f276357bfffd" providerId="LiveId" clId="{FCBA4A38-9EC2-4B9B-A897-AF6616C03A0D}" dt="2022-08-06T19:21:47.903" v="0"/>
          <ac:spMkLst>
            <pc:docMk/>
            <pc:sldMk cId="0" sldId="269"/>
            <ac:spMk id="15362" creationId="{0146D951-23CB-FE86-EB8A-CC99D1475E83}"/>
          </ac:spMkLst>
        </pc:spChg>
        <pc:spChg chg="mod">
          <ac:chgData name="Stan Cox" userId="9376f276357bfffd" providerId="LiveId" clId="{FCBA4A38-9EC2-4B9B-A897-AF6616C03A0D}" dt="2022-08-06T19:21:47.903" v="0"/>
          <ac:spMkLst>
            <pc:docMk/>
            <pc:sldMk cId="0" sldId="269"/>
            <ac:spMk id="15363" creationId="{61E6EA8A-D3A8-F1B0-F3ED-D1E8D5D07232}"/>
          </ac:spMkLst>
        </pc:spChg>
        <pc:picChg chg="mod">
          <ac:chgData name="Stan Cox" userId="9376f276357bfffd" providerId="LiveId" clId="{FCBA4A38-9EC2-4B9B-A897-AF6616C03A0D}" dt="2022-08-06T19:21:47.903" v="0"/>
          <ac:picMkLst>
            <pc:docMk/>
            <pc:sldMk cId="0" sldId="269"/>
            <ac:picMk id="15364" creationId="{6FCC5152-4F10-7AB0-CC94-06522BA2C520}"/>
          </ac:picMkLst>
        </pc:picChg>
      </pc:sldChg>
      <pc:sldChg chg="modSp del">
        <pc:chgData name="Stan Cox" userId="9376f276357bfffd" providerId="LiveId" clId="{FCBA4A38-9EC2-4B9B-A897-AF6616C03A0D}" dt="2022-08-06T19:23:04.052" v="11" actId="47"/>
        <pc:sldMkLst>
          <pc:docMk/>
          <pc:sldMk cId="0" sldId="270"/>
        </pc:sldMkLst>
        <pc:spChg chg="mod">
          <ac:chgData name="Stan Cox" userId="9376f276357bfffd" providerId="LiveId" clId="{FCBA4A38-9EC2-4B9B-A897-AF6616C03A0D}" dt="2022-08-06T19:21:47.903" v="0"/>
          <ac:spMkLst>
            <pc:docMk/>
            <pc:sldMk cId="0" sldId="270"/>
            <ac:spMk id="16386" creationId="{46129EB9-428F-7EEF-F9BA-EAEC7D1AE4EE}"/>
          </ac:spMkLst>
        </pc:spChg>
        <pc:spChg chg="mod">
          <ac:chgData name="Stan Cox" userId="9376f276357bfffd" providerId="LiveId" clId="{FCBA4A38-9EC2-4B9B-A897-AF6616C03A0D}" dt="2022-08-06T19:21:47.903" v="0"/>
          <ac:spMkLst>
            <pc:docMk/>
            <pc:sldMk cId="0" sldId="270"/>
            <ac:spMk id="16387" creationId="{C2347286-D3CC-60DD-9888-FFCC104FC6C5}"/>
          </ac:spMkLst>
        </pc:spChg>
        <pc:picChg chg="mod">
          <ac:chgData name="Stan Cox" userId="9376f276357bfffd" providerId="LiveId" clId="{FCBA4A38-9EC2-4B9B-A897-AF6616C03A0D}" dt="2022-08-06T19:21:47.903" v="0"/>
          <ac:picMkLst>
            <pc:docMk/>
            <pc:sldMk cId="0" sldId="270"/>
            <ac:picMk id="16388" creationId="{395BFEAD-6EA4-F410-7BBF-2A897124EA55}"/>
          </ac:picMkLst>
        </pc:picChg>
      </pc:sldChg>
      <pc:sldChg chg="addSp delSp modSp mod ord modTransition modClrScheme modAnim chgLayout modNotesTx">
        <pc:chgData name="Stan Cox" userId="9376f276357bfffd" providerId="LiveId" clId="{FCBA4A38-9EC2-4B9B-A897-AF6616C03A0D}" dt="2022-08-06T20:31:34.606" v="2438" actId="115"/>
        <pc:sldMkLst>
          <pc:docMk/>
          <pc:sldMk cId="0" sldId="271"/>
        </pc:sldMkLst>
        <pc:spChg chg="add mod ord">
          <ac:chgData name="Stan Cox" userId="9376f276357bfffd" providerId="LiveId" clId="{FCBA4A38-9EC2-4B9B-A897-AF6616C03A0D}" dt="2022-08-06T20:22:51.803" v="2090" actId="20577"/>
          <ac:spMkLst>
            <pc:docMk/>
            <pc:sldMk cId="0" sldId="271"/>
            <ac:spMk id="2" creationId="{913F0270-ECB5-0953-9211-8DAFECA649D6}"/>
          </ac:spMkLst>
        </pc:spChg>
        <pc:spChg chg="mod ord">
          <ac:chgData name="Stan Cox" userId="9376f276357bfffd" providerId="LiveId" clId="{FCBA4A38-9EC2-4B9B-A897-AF6616C03A0D}" dt="2022-08-06T19:38:50.234" v="260" actId="14100"/>
          <ac:spMkLst>
            <pc:docMk/>
            <pc:sldMk cId="0" sldId="271"/>
            <ac:spMk id="17410" creationId="{5F3F92DB-C416-F1FA-A639-11A9CC23A28B}"/>
          </ac:spMkLst>
        </pc:spChg>
        <pc:spChg chg="mod ord">
          <ac:chgData name="Stan Cox" userId="9376f276357bfffd" providerId="LiveId" clId="{FCBA4A38-9EC2-4B9B-A897-AF6616C03A0D}" dt="2022-08-06T20:03:08.676" v="1642" actId="20577"/>
          <ac:spMkLst>
            <pc:docMk/>
            <pc:sldMk cId="0" sldId="271"/>
            <ac:spMk id="17411" creationId="{1FF2F112-6981-8494-5B70-370A7A5C2605}"/>
          </ac:spMkLst>
        </pc:spChg>
        <pc:picChg chg="add mod">
          <ac:chgData name="Stan Cox" userId="9376f276357bfffd" providerId="LiveId" clId="{FCBA4A38-9EC2-4B9B-A897-AF6616C03A0D}" dt="2022-08-06T19:44:14.909" v="413" actId="14100"/>
          <ac:picMkLst>
            <pc:docMk/>
            <pc:sldMk cId="0" sldId="271"/>
            <ac:picMk id="6" creationId="{AC068507-ABB4-9811-19DB-437251AEB3E4}"/>
          </ac:picMkLst>
        </pc:picChg>
        <pc:picChg chg="del mod">
          <ac:chgData name="Stan Cox" userId="9376f276357bfffd" providerId="LiveId" clId="{FCBA4A38-9EC2-4B9B-A897-AF6616C03A0D}" dt="2022-08-06T19:23:24.781" v="14" actId="478"/>
          <ac:picMkLst>
            <pc:docMk/>
            <pc:sldMk cId="0" sldId="271"/>
            <ac:picMk id="17412" creationId="{30B6AC46-114B-AE97-A037-886DD457FC27}"/>
          </ac:picMkLst>
        </pc:picChg>
      </pc:sldChg>
      <pc:sldChg chg="delSp modSp del ord">
        <pc:chgData name="Stan Cox" userId="9376f276357bfffd" providerId="LiveId" clId="{FCBA4A38-9EC2-4B9B-A897-AF6616C03A0D}" dt="2022-08-06T20:03:23.958" v="1643" actId="47"/>
        <pc:sldMkLst>
          <pc:docMk/>
          <pc:sldMk cId="0" sldId="272"/>
        </pc:sldMkLst>
        <pc:spChg chg="mod">
          <ac:chgData name="Stan Cox" userId="9376f276357bfffd" providerId="LiveId" clId="{FCBA4A38-9EC2-4B9B-A897-AF6616C03A0D}" dt="2022-08-06T19:21:47.903" v="0"/>
          <ac:spMkLst>
            <pc:docMk/>
            <pc:sldMk cId="0" sldId="272"/>
            <ac:spMk id="18434" creationId="{B56B2465-F89A-7582-E4B5-96D3850BED39}"/>
          </ac:spMkLst>
        </pc:spChg>
        <pc:spChg chg="mod">
          <ac:chgData name="Stan Cox" userId="9376f276357bfffd" providerId="LiveId" clId="{FCBA4A38-9EC2-4B9B-A897-AF6616C03A0D}" dt="2022-08-06T19:21:47.903" v="0"/>
          <ac:spMkLst>
            <pc:docMk/>
            <pc:sldMk cId="0" sldId="272"/>
            <ac:spMk id="18435" creationId="{B883533C-689E-C1B0-1684-9620C526F807}"/>
          </ac:spMkLst>
        </pc:spChg>
        <pc:picChg chg="del mod">
          <ac:chgData name="Stan Cox" userId="9376f276357bfffd" providerId="LiveId" clId="{FCBA4A38-9EC2-4B9B-A897-AF6616C03A0D}" dt="2022-08-06T19:23:30.794" v="15" actId="478"/>
          <ac:picMkLst>
            <pc:docMk/>
            <pc:sldMk cId="0" sldId="272"/>
            <ac:picMk id="18436" creationId="{0C818B2C-245B-F232-58B6-4A3D4ADAEB69}"/>
          </ac:picMkLst>
        </pc:picChg>
      </pc:sldChg>
      <pc:sldChg chg="modSp add mod modTransition modNotesTx">
        <pc:chgData name="Stan Cox" userId="9376f276357bfffd" providerId="LiveId" clId="{FCBA4A38-9EC2-4B9B-A897-AF6616C03A0D}" dt="2022-08-06T20:36:05.492" v="2646" actId="20577"/>
        <pc:sldMkLst>
          <pc:docMk/>
          <pc:sldMk cId="1155906855" sldId="273"/>
        </pc:sldMkLst>
        <pc:spChg chg="mod">
          <ac:chgData name="Stan Cox" userId="9376f276357bfffd" providerId="LiveId" clId="{FCBA4A38-9EC2-4B9B-A897-AF6616C03A0D}" dt="2022-08-06T19:47:49.559" v="478" actId="14100"/>
          <ac:spMkLst>
            <pc:docMk/>
            <pc:sldMk cId="1155906855" sldId="273"/>
            <ac:spMk id="2050" creationId="{7B1EF411-8DF3-A689-0BBD-11994CB54FCE}"/>
          </ac:spMkLst>
        </pc:spChg>
        <pc:spChg chg="mod">
          <ac:chgData name="Stan Cox" userId="9376f276357bfffd" providerId="LiveId" clId="{FCBA4A38-9EC2-4B9B-A897-AF6616C03A0D}" dt="2022-08-06T20:04:25.764" v="1675" actId="114"/>
          <ac:spMkLst>
            <pc:docMk/>
            <pc:sldMk cId="1155906855" sldId="273"/>
            <ac:spMk id="2051" creationId="{0B53D402-1741-6775-B2E8-8156B4C7B505}"/>
          </ac:spMkLst>
        </pc:spChg>
        <pc:picChg chg="mod">
          <ac:chgData name="Stan Cox" userId="9376f276357bfffd" providerId="LiveId" clId="{FCBA4A38-9EC2-4B9B-A897-AF6616C03A0D}" dt="2022-08-06T19:47:38.944" v="476" actId="1076"/>
          <ac:picMkLst>
            <pc:docMk/>
            <pc:sldMk cId="1155906855" sldId="273"/>
            <ac:picMk id="2054" creationId="{317B658A-294F-3BE6-6850-183730C31E68}"/>
          </ac:picMkLst>
        </pc:picChg>
      </pc:sldChg>
      <pc:sldMasterChg chg="modSp modSldLayout">
        <pc:chgData name="Stan Cox" userId="9376f276357bfffd" providerId="LiveId" clId="{FCBA4A38-9EC2-4B9B-A897-AF6616C03A0D}" dt="2022-08-06T19:21:47.903" v="0"/>
        <pc:sldMasterMkLst>
          <pc:docMk/>
          <pc:sldMasterMk cId="0" sldId="2147483648"/>
        </pc:sldMasterMkLst>
        <pc:spChg chg="mod">
          <ac:chgData name="Stan Cox" userId="9376f276357bfffd" providerId="LiveId" clId="{FCBA4A38-9EC2-4B9B-A897-AF6616C03A0D}" dt="2022-08-06T19:21:47.903" v="0"/>
          <ac:spMkLst>
            <pc:docMk/>
            <pc:sldMasterMk cId="0" sldId="2147483648"/>
            <ac:spMk id="1026" creationId="{D657ED84-27BD-50F0-9536-1F678DFBBAD2}"/>
          </ac:spMkLst>
        </pc:spChg>
        <pc:spChg chg="mod">
          <ac:chgData name="Stan Cox" userId="9376f276357bfffd" providerId="LiveId" clId="{FCBA4A38-9EC2-4B9B-A897-AF6616C03A0D}" dt="2022-08-06T19:21:47.903" v="0"/>
          <ac:spMkLst>
            <pc:docMk/>
            <pc:sldMasterMk cId="0" sldId="2147483648"/>
            <ac:spMk id="1027" creationId="{159B6203-DE6A-8242-7FA3-CDEDF5CB54A5}"/>
          </ac:spMkLst>
        </pc:spChg>
        <pc:picChg chg="mod">
          <ac:chgData name="Stan Cox" userId="9376f276357bfffd" providerId="LiveId" clId="{FCBA4A38-9EC2-4B9B-A897-AF6616C03A0D}" dt="2022-08-06T19:21:47.903" v="0"/>
          <ac:picMkLst>
            <pc:docMk/>
            <pc:sldMasterMk cId="0" sldId="2147483648"/>
            <ac:picMk id="1031" creationId="{2B0BF0DA-F4FC-EE0E-651C-B4202BB291CE}"/>
          </ac:picMkLst>
        </pc:picChg>
        <pc:sldLayoutChg chg="modSp">
          <pc:chgData name="Stan Cox" userId="9376f276357bfffd" providerId="LiveId" clId="{FCBA4A38-9EC2-4B9B-A897-AF6616C03A0D}" dt="2022-08-06T19:21:47.903" v="0"/>
          <pc:sldLayoutMkLst>
            <pc:docMk/>
            <pc:sldMasterMk cId="0" sldId="2147483648"/>
            <pc:sldLayoutMk cId="154048756" sldId="2147483649"/>
          </pc:sldLayoutMkLst>
          <pc:spChg chg="mod">
            <ac:chgData name="Stan Cox" userId="9376f276357bfffd" providerId="LiveId" clId="{FCBA4A38-9EC2-4B9B-A897-AF6616C03A0D}" dt="2022-08-06T19:21:47.903" v="0"/>
            <ac:spMkLst>
              <pc:docMk/>
              <pc:sldMasterMk cId="0" sldId="2147483648"/>
              <pc:sldLayoutMk cId="154048756" sldId="2147483649"/>
              <ac:spMk id="2" creationId="{4FE4D7BE-B2F9-DD35-9CEA-0F30E519B15B}"/>
            </ac:spMkLst>
          </pc:spChg>
          <pc:spChg chg="mod">
            <ac:chgData name="Stan Cox" userId="9376f276357bfffd" providerId="LiveId" clId="{FCBA4A38-9EC2-4B9B-A897-AF6616C03A0D}" dt="2022-08-06T19:21:47.903" v="0"/>
            <ac:spMkLst>
              <pc:docMk/>
              <pc:sldMasterMk cId="0" sldId="2147483648"/>
              <pc:sldLayoutMk cId="154048756" sldId="2147483649"/>
              <ac:spMk id="3" creationId="{779D9520-4530-041D-7B7E-984F267F4D5A}"/>
            </ac:spMkLst>
          </pc:spChg>
        </pc:sldLayoutChg>
        <pc:sldLayoutChg chg="modSp">
          <pc:chgData name="Stan Cox" userId="9376f276357bfffd" providerId="LiveId" clId="{FCBA4A38-9EC2-4B9B-A897-AF6616C03A0D}" dt="2022-08-06T19:21:47.903" v="0"/>
          <pc:sldLayoutMkLst>
            <pc:docMk/>
            <pc:sldMasterMk cId="0" sldId="2147483648"/>
            <pc:sldLayoutMk cId="1784270946" sldId="2147483651"/>
          </pc:sldLayoutMkLst>
          <pc:spChg chg="mod">
            <ac:chgData name="Stan Cox" userId="9376f276357bfffd" providerId="LiveId" clId="{FCBA4A38-9EC2-4B9B-A897-AF6616C03A0D}" dt="2022-08-06T19:21:47.903" v="0"/>
            <ac:spMkLst>
              <pc:docMk/>
              <pc:sldMasterMk cId="0" sldId="2147483648"/>
              <pc:sldLayoutMk cId="1784270946" sldId="2147483651"/>
              <ac:spMk id="2" creationId="{A2A29CC8-271D-DB83-A924-194EEBDA6AF0}"/>
            </ac:spMkLst>
          </pc:spChg>
          <pc:spChg chg="mod">
            <ac:chgData name="Stan Cox" userId="9376f276357bfffd" providerId="LiveId" clId="{FCBA4A38-9EC2-4B9B-A897-AF6616C03A0D}" dt="2022-08-06T19:21:47.903" v="0"/>
            <ac:spMkLst>
              <pc:docMk/>
              <pc:sldMasterMk cId="0" sldId="2147483648"/>
              <pc:sldLayoutMk cId="1784270946" sldId="2147483651"/>
              <ac:spMk id="3" creationId="{EA83F3C5-0511-6F8A-AD5E-4AA4F042C290}"/>
            </ac:spMkLst>
          </pc:spChg>
        </pc:sldLayoutChg>
        <pc:sldLayoutChg chg="modSp">
          <pc:chgData name="Stan Cox" userId="9376f276357bfffd" providerId="LiveId" clId="{FCBA4A38-9EC2-4B9B-A897-AF6616C03A0D}" dt="2022-08-06T19:21:47.903" v="0"/>
          <pc:sldLayoutMkLst>
            <pc:docMk/>
            <pc:sldMasterMk cId="0" sldId="2147483648"/>
            <pc:sldLayoutMk cId="1775198365" sldId="2147483652"/>
          </pc:sldLayoutMkLst>
          <pc:spChg chg="mod">
            <ac:chgData name="Stan Cox" userId="9376f276357bfffd" providerId="LiveId" clId="{FCBA4A38-9EC2-4B9B-A897-AF6616C03A0D}" dt="2022-08-06T19:21:47.903" v="0"/>
            <ac:spMkLst>
              <pc:docMk/>
              <pc:sldMasterMk cId="0" sldId="2147483648"/>
              <pc:sldLayoutMk cId="1775198365" sldId="2147483652"/>
              <ac:spMk id="3" creationId="{4C88D559-339A-C323-87C3-35ADB4EBC089}"/>
            </ac:spMkLst>
          </pc:spChg>
          <pc:spChg chg="mod">
            <ac:chgData name="Stan Cox" userId="9376f276357bfffd" providerId="LiveId" clId="{FCBA4A38-9EC2-4B9B-A897-AF6616C03A0D}" dt="2022-08-06T19:21:47.903" v="0"/>
            <ac:spMkLst>
              <pc:docMk/>
              <pc:sldMasterMk cId="0" sldId="2147483648"/>
              <pc:sldLayoutMk cId="1775198365" sldId="2147483652"/>
              <ac:spMk id="4" creationId="{171DEB57-24C7-B097-A771-6A3E6EC8FF0A}"/>
            </ac:spMkLst>
          </pc:spChg>
        </pc:sldLayoutChg>
        <pc:sldLayoutChg chg="modSp">
          <pc:chgData name="Stan Cox" userId="9376f276357bfffd" providerId="LiveId" clId="{FCBA4A38-9EC2-4B9B-A897-AF6616C03A0D}" dt="2022-08-06T19:21:47.903" v="0"/>
          <pc:sldLayoutMkLst>
            <pc:docMk/>
            <pc:sldMasterMk cId="0" sldId="2147483648"/>
            <pc:sldLayoutMk cId="906960645" sldId="2147483653"/>
          </pc:sldLayoutMkLst>
          <pc:spChg chg="mod">
            <ac:chgData name="Stan Cox" userId="9376f276357bfffd" providerId="LiveId" clId="{FCBA4A38-9EC2-4B9B-A897-AF6616C03A0D}" dt="2022-08-06T19:21:47.903" v="0"/>
            <ac:spMkLst>
              <pc:docMk/>
              <pc:sldMasterMk cId="0" sldId="2147483648"/>
              <pc:sldLayoutMk cId="906960645" sldId="2147483653"/>
              <ac:spMk id="2" creationId="{02648FFA-4282-FF8C-EA7F-7ACFE9DFCE82}"/>
            </ac:spMkLst>
          </pc:spChg>
          <pc:spChg chg="mod">
            <ac:chgData name="Stan Cox" userId="9376f276357bfffd" providerId="LiveId" clId="{FCBA4A38-9EC2-4B9B-A897-AF6616C03A0D}" dt="2022-08-06T19:21:47.903" v="0"/>
            <ac:spMkLst>
              <pc:docMk/>
              <pc:sldMasterMk cId="0" sldId="2147483648"/>
              <pc:sldLayoutMk cId="906960645" sldId="2147483653"/>
              <ac:spMk id="3" creationId="{BF59CF91-0558-A4AF-1EBA-7DEECE4599A6}"/>
            </ac:spMkLst>
          </pc:spChg>
          <pc:spChg chg="mod">
            <ac:chgData name="Stan Cox" userId="9376f276357bfffd" providerId="LiveId" clId="{FCBA4A38-9EC2-4B9B-A897-AF6616C03A0D}" dt="2022-08-06T19:21:47.903" v="0"/>
            <ac:spMkLst>
              <pc:docMk/>
              <pc:sldMasterMk cId="0" sldId="2147483648"/>
              <pc:sldLayoutMk cId="906960645" sldId="2147483653"/>
              <ac:spMk id="4" creationId="{D10CE3BF-0D35-1C92-E198-78F41D77A3C0}"/>
            </ac:spMkLst>
          </pc:spChg>
          <pc:spChg chg="mod">
            <ac:chgData name="Stan Cox" userId="9376f276357bfffd" providerId="LiveId" clId="{FCBA4A38-9EC2-4B9B-A897-AF6616C03A0D}" dt="2022-08-06T19:21:47.903" v="0"/>
            <ac:spMkLst>
              <pc:docMk/>
              <pc:sldMasterMk cId="0" sldId="2147483648"/>
              <pc:sldLayoutMk cId="906960645" sldId="2147483653"/>
              <ac:spMk id="5" creationId="{F327B510-2381-2A59-B967-EF9E9BD0FC82}"/>
            </ac:spMkLst>
          </pc:spChg>
          <pc:spChg chg="mod">
            <ac:chgData name="Stan Cox" userId="9376f276357bfffd" providerId="LiveId" clId="{FCBA4A38-9EC2-4B9B-A897-AF6616C03A0D}" dt="2022-08-06T19:21:47.903" v="0"/>
            <ac:spMkLst>
              <pc:docMk/>
              <pc:sldMasterMk cId="0" sldId="2147483648"/>
              <pc:sldLayoutMk cId="906960645" sldId="2147483653"/>
              <ac:spMk id="6" creationId="{36A695A5-5824-8DA0-8274-50AECE4BA10D}"/>
            </ac:spMkLst>
          </pc:spChg>
        </pc:sldLayoutChg>
        <pc:sldLayoutChg chg="modSp">
          <pc:chgData name="Stan Cox" userId="9376f276357bfffd" providerId="LiveId" clId="{FCBA4A38-9EC2-4B9B-A897-AF6616C03A0D}" dt="2022-08-06T19:21:47.903" v="0"/>
          <pc:sldLayoutMkLst>
            <pc:docMk/>
            <pc:sldMasterMk cId="0" sldId="2147483648"/>
            <pc:sldLayoutMk cId="1097044515" sldId="2147483656"/>
          </pc:sldLayoutMkLst>
          <pc:spChg chg="mod">
            <ac:chgData name="Stan Cox" userId="9376f276357bfffd" providerId="LiveId" clId="{FCBA4A38-9EC2-4B9B-A897-AF6616C03A0D}" dt="2022-08-06T19:21:47.903" v="0"/>
            <ac:spMkLst>
              <pc:docMk/>
              <pc:sldMasterMk cId="0" sldId="2147483648"/>
              <pc:sldLayoutMk cId="1097044515" sldId="2147483656"/>
              <ac:spMk id="2" creationId="{BBAD391E-EC1C-66EF-3716-0C99E63BC327}"/>
            </ac:spMkLst>
          </pc:spChg>
          <pc:spChg chg="mod">
            <ac:chgData name="Stan Cox" userId="9376f276357bfffd" providerId="LiveId" clId="{FCBA4A38-9EC2-4B9B-A897-AF6616C03A0D}" dt="2022-08-06T19:21:47.903" v="0"/>
            <ac:spMkLst>
              <pc:docMk/>
              <pc:sldMasterMk cId="0" sldId="2147483648"/>
              <pc:sldLayoutMk cId="1097044515" sldId="2147483656"/>
              <ac:spMk id="3" creationId="{C0938860-7296-0DAD-21D7-EC910626828E}"/>
            </ac:spMkLst>
          </pc:spChg>
          <pc:spChg chg="mod">
            <ac:chgData name="Stan Cox" userId="9376f276357bfffd" providerId="LiveId" clId="{FCBA4A38-9EC2-4B9B-A897-AF6616C03A0D}" dt="2022-08-06T19:21:47.903" v="0"/>
            <ac:spMkLst>
              <pc:docMk/>
              <pc:sldMasterMk cId="0" sldId="2147483648"/>
              <pc:sldLayoutMk cId="1097044515" sldId="2147483656"/>
              <ac:spMk id="4" creationId="{C9348A45-0FD4-213A-3D5B-82B6FA07A428}"/>
            </ac:spMkLst>
          </pc:spChg>
        </pc:sldLayoutChg>
        <pc:sldLayoutChg chg="modSp">
          <pc:chgData name="Stan Cox" userId="9376f276357bfffd" providerId="LiveId" clId="{FCBA4A38-9EC2-4B9B-A897-AF6616C03A0D}" dt="2022-08-06T19:21:47.903" v="0"/>
          <pc:sldLayoutMkLst>
            <pc:docMk/>
            <pc:sldMasterMk cId="0" sldId="2147483648"/>
            <pc:sldLayoutMk cId="3057127983" sldId="2147483657"/>
          </pc:sldLayoutMkLst>
          <pc:spChg chg="mod">
            <ac:chgData name="Stan Cox" userId="9376f276357bfffd" providerId="LiveId" clId="{FCBA4A38-9EC2-4B9B-A897-AF6616C03A0D}" dt="2022-08-06T19:21:47.903" v="0"/>
            <ac:spMkLst>
              <pc:docMk/>
              <pc:sldMasterMk cId="0" sldId="2147483648"/>
              <pc:sldLayoutMk cId="3057127983" sldId="2147483657"/>
              <ac:spMk id="2" creationId="{37BDD3FB-219A-49CE-3451-0F20309967A0}"/>
            </ac:spMkLst>
          </pc:spChg>
          <pc:spChg chg="mod">
            <ac:chgData name="Stan Cox" userId="9376f276357bfffd" providerId="LiveId" clId="{FCBA4A38-9EC2-4B9B-A897-AF6616C03A0D}" dt="2022-08-06T19:21:47.903" v="0"/>
            <ac:spMkLst>
              <pc:docMk/>
              <pc:sldMasterMk cId="0" sldId="2147483648"/>
              <pc:sldLayoutMk cId="3057127983" sldId="2147483657"/>
              <ac:spMk id="3" creationId="{5B70BEFB-7827-665C-77B1-E5BA99C11086}"/>
            </ac:spMkLst>
          </pc:spChg>
          <pc:spChg chg="mod">
            <ac:chgData name="Stan Cox" userId="9376f276357bfffd" providerId="LiveId" clId="{FCBA4A38-9EC2-4B9B-A897-AF6616C03A0D}" dt="2022-08-06T19:21:47.903" v="0"/>
            <ac:spMkLst>
              <pc:docMk/>
              <pc:sldMasterMk cId="0" sldId="2147483648"/>
              <pc:sldLayoutMk cId="3057127983" sldId="2147483657"/>
              <ac:spMk id="4" creationId="{15C443A1-7B56-9163-CD96-532CF7F3A3A9}"/>
            </ac:spMkLst>
          </pc:spChg>
        </pc:sldLayoutChg>
        <pc:sldLayoutChg chg="modSp">
          <pc:chgData name="Stan Cox" userId="9376f276357bfffd" providerId="LiveId" clId="{FCBA4A38-9EC2-4B9B-A897-AF6616C03A0D}" dt="2022-08-06T19:21:47.903" v="0"/>
          <pc:sldLayoutMkLst>
            <pc:docMk/>
            <pc:sldMasterMk cId="0" sldId="2147483648"/>
            <pc:sldLayoutMk cId="3915574439" sldId="2147483659"/>
          </pc:sldLayoutMkLst>
          <pc:spChg chg="mod">
            <ac:chgData name="Stan Cox" userId="9376f276357bfffd" providerId="LiveId" clId="{FCBA4A38-9EC2-4B9B-A897-AF6616C03A0D}" dt="2022-08-06T19:21:47.903" v="0"/>
            <ac:spMkLst>
              <pc:docMk/>
              <pc:sldMasterMk cId="0" sldId="2147483648"/>
              <pc:sldLayoutMk cId="3915574439" sldId="2147483659"/>
              <ac:spMk id="2" creationId="{A83DC60F-CAFA-637E-FF28-DE34EA24D584}"/>
            </ac:spMkLst>
          </pc:spChg>
          <pc:spChg chg="mod">
            <ac:chgData name="Stan Cox" userId="9376f276357bfffd" providerId="LiveId" clId="{FCBA4A38-9EC2-4B9B-A897-AF6616C03A0D}" dt="2022-08-06T19:21:47.903" v="0"/>
            <ac:spMkLst>
              <pc:docMk/>
              <pc:sldMasterMk cId="0" sldId="2147483648"/>
              <pc:sldLayoutMk cId="3915574439" sldId="2147483659"/>
              <ac:spMk id="3" creationId="{B947A442-A852-5488-E845-038E7EB201CB}"/>
            </ac:spMkLst>
          </pc:spChg>
        </pc:sldLayoutChg>
      </pc:sldMasterChg>
      <pc:sldMasterChg chg="setBg modSldLayout">
        <pc:chgData name="Stan Cox" userId="9376f276357bfffd" providerId="LiveId" clId="{FCBA4A38-9EC2-4B9B-A897-AF6616C03A0D}" dt="2022-08-06T19:36:24.752" v="218"/>
        <pc:sldMasterMkLst>
          <pc:docMk/>
          <pc:sldMasterMk cId="1833992526" sldId="2147483660"/>
        </pc:sldMasterMkLst>
        <pc:sldLayoutChg chg="setBg">
          <pc:chgData name="Stan Cox" userId="9376f276357bfffd" providerId="LiveId" clId="{FCBA4A38-9EC2-4B9B-A897-AF6616C03A0D}" dt="2022-08-06T19:36:24.752" v="218"/>
          <pc:sldLayoutMkLst>
            <pc:docMk/>
            <pc:sldMasterMk cId="1833992526" sldId="2147483660"/>
            <pc:sldLayoutMk cId="2584156727" sldId="2147483661"/>
          </pc:sldLayoutMkLst>
        </pc:sldLayoutChg>
        <pc:sldLayoutChg chg="setBg">
          <pc:chgData name="Stan Cox" userId="9376f276357bfffd" providerId="LiveId" clId="{FCBA4A38-9EC2-4B9B-A897-AF6616C03A0D}" dt="2022-08-06T19:36:24.752" v="218"/>
          <pc:sldLayoutMkLst>
            <pc:docMk/>
            <pc:sldMasterMk cId="1833992526" sldId="2147483660"/>
            <pc:sldLayoutMk cId="3008092207" sldId="2147483662"/>
          </pc:sldLayoutMkLst>
        </pc:sldLayoutChg>
        <pc:sldLayoutChg chg="setBg">
          <pc:chgData name="Stan Cox" userId="9376f276357bfffd" providerId="LiveId" clId="{FCBA4A38-9EC2-4B9B-A897-AF6616C03A0D}" dt="2022-08-06T19:36:24.752" v="218"/>
          <pc:sldLayoutMkLst>
            <pc:docMk/>
            <pc:sldMasterMk cId="1833992526" sldId="2147483660"/>
            <pc:sldLayoutMk cId="554559616" sldId="2147483663"/>
          </pc:sldLayoutMkLst>
        </pc:sldLayoutChg>
        <pc:sldLayoutChg chg="setBg">
          <pc:chgData name="Stan Cox" userId="9376f276357bfffd" providerId="LiveId" clId="{FCBA4A38-9EC2-4B9B-A897-AF6616C03A0D}" dt="2022-08-06T19:36:24.752" v="218"/>
          <pc:sldLayoutMkLst>
            <pc:docMk/>
            <pc:sldMasterMk cId="1833992526" sldId="2147483660"/>
            <pc:sldLayoutMk cId="4067392127" sldId="2147483664"/>
          </pc:sldLayoutMkLst>
        </pc:sldLayoutChg>
        <pc:sldLayoutChg chg="setBg">
          <pc:chgData name="Stan Cox" userId="9376f276357bfffd" providerId="LiveId" clId="{FCBA4A38-9EC2-4B9B-A897-AF6616C03A0D}" dt="2022-08-06T19:36:24.752" v="218"/>
          <pc:sldLayoutMkLst>
            <pc:docMk/>
            <pc:sldMasterMk cId="1833992526" sldId="2147483660"/>
            <pc:sldLayoutMk cId="3058023978" sldId="2147483665"/>
          </pc:sldLayoutMkLst>
        </pc:sldLayoutChg>
        <pc:sldLayoutChg chg="setBg">
          <pc:chgData name="Stan Cox" userId="9376f276357bfffd" providerId="LiveId" clId="{FCBA4A38-9EC2-4B9B-A897-AF6616C03A0D}" dt="2022-08-06T19:36:24.752" v="218"/>
          <pc:sldLayoutMkLst>
            <pc:docMk/>
            <pc:sldMasterMk cId="1833992526" sldId="2147483660"/>
            <pc:sldLayoutMk cId="848896547" sldId="2147483666"/>
          </pc:sldLayoutMkLst>
        </pc:sldLayoutChg>
        <pc:sldLayoutChg chg="setBg">
          <pc:chgData name="Stan Cox" userId="9376f276357bfffd" providerId="LiveId" clId="{FCBA4A38-9EC2-4B9B-A897-AF6616C03A0D}" dt="2022-08-06T19:36:24.752" v="218"/>
          <pc:sldLayoutMkLst>
            <pc:docMk/>
            <pc:sldMasterMk cId="1833992526" sldId="2147483660"/>
            <pc:sldLayoutMk cId="1447084438" sldId="2147483667"/>
          </pc:sldLayoutMkLst>
        </pc:sldLayoutChg>
        <pc:sldLayoutChg chg="setBg">
          <pc:chgData name="Stan Cox" userId="9376f276357bfffd" providerId="LiveId" clId="{FCBA4A38-9EC2-4B9B-A897-AF6616C03A0D}" dt="2022-08-06T19:36:24.752" v="218"/>
          <pc:sldLayoutMkLst>
            <pc:docMk/>
            <pc:sldMasterMk cId="1833992526" sldId="2147483660"/>
            <pc:sldLayoutMk cId="589454087" sldId="2147483668"/>
          </pc:sldLayoutMkLst>
        </pc:sldLayoutChg>
        <pc:sldLayoutChg chg="setBg">
          <pc:chgData name="Stan Cox" userId="9376f276357bfffd" providerId="LiveId" clId="{FCBA4A38-9EC2-4B9B-A897-AF6616C03A0D}" dt="2022-08-06T19:36:24.752" v="218"/>
          <pc:sldLayoutMkLst>
            <pc:docMk/>
            <pc:sldMasterMk cId="1833992526" sldId="2147483660"/>
            <pc:sldLayoutMk cId="1846489115" sldId="2147483669"/>
          </pc:sldLayoutMkLst>
        </pc:sldLayoutChg>
        <pc:sldLayoutChg chg="setBg">
          <pc:chgData name="Stan Cox" userId="9376f276357bfffd" providerId="LiveId" clId="{FCBA4A38-9EC2-4B9B-A897-AF6616C03A0D}" dt="2022-08-06T19:36:24.752" v="218"/>
          <pc:sldLayoutMkLst>
            <pc:docMk/>
            <pc:sldMasterMk cId="1833992526" sldId="2147483660"/>
            <pc:sldLayoutMk cId="1235878036" sldId="2147483670"/>
          </pc:sldLayoutMkLst>
        </pc:sldLayoutChg>
        <pc:sldLayoutChg chg="setBg">
          <pc:chgData name="Stan Cox" userId="9376f276357bfffd" providerId="LiveId" clId="{FCBA4A38-9EC2-4B9B-A897-AF6616C03A0D}" dt="2022-08-06T19:36:24.752" v="218"/>
          <pc:sldLayoutMkLst>
            <pc:docMk/>
            <pc:sldMasterMk cId="1833992526" sldId="2147483660"/>
            <pc:sldLayoutMk cId="1557879723"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1B3E8A4-130A-D123-2C47-810CCD428F45}"/>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vl1pPr>
          </a:lstStyle>
          <a:p>
            <a:r>
              <a:rPr lang="en-US" altLang="en-US" sz="2400" dirty="0">
                <a:latin typeface="Algerian" panose="04020705040A02060702" pitchFamily="82" charset="0"/>
              </a:rPr>
              <a:t>Types of Fools</a:t>
            </a:r>
          </a:p>
        </p:txBody>
      </p:sp>
      <p:sp>
        <p:nvSpPr>
          <p:cNvPr id="21507" name="Rectangle 3">
            <a:extLst>
              <a:ext uri="{FF2B5EF4-FFF2-40B4-BE49-F238E27FC236}">
                <a16:creationId xmlns:a16="http://schemas.microsoft.com/office/drawing/2014/main" id="{4D887231-F8F2-CB4E-8526-0FB1AC8DB6A6}"/>
              </a:ext>
            </a:extLst>
          </p:cNvPr>
          <p:cNvSpPr>
            <a:spLocks noGrp="1" noChangeArrowheads="1"/>
          </p:cNvSpPr>
          <p:nvPr>
            <p:ph type="dt" sz="quarter"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vl1pPr>
          </a:lstStyle>
          <a:p>
            <a:r>
              <a:rPr lang="en-US" altLang="en-US" dirty="0"/>
              <a:t>August 6, 2022 @ 11am</a:t>
            </a:r>
          </a:p>
        </p:txBody>
      </p:sp>
      <p:sp>
        <p:nvSpPr>
          <p:cNvPr id="21508" name="Rectangle 4">
            <a:extLst>
              <a:ext uri="{FF2B5EF4-FFF2-40B4-BE49-F238E27FC236}">
                <a16:creationId xmlns:a16="http://schemas.microsoft.com/office/drawing/2014/main" id="{FA566D5B-F5EE-5E8E-00BE-38749DC12FD1}"/>
              </a:ext>
            </a:extLst>
          </p:cNvPr>
          <p:cNvSpPr>
            <a:spLocks noGrp="1" noChangeArrowheads="1"/>
          </p:cNvSpPr>
          <p:nvPr>
            <p:ph type="ftr" sz="quarter" idx="2"/>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vl1pPr>
          </a:lstStyle>
          <a:p>
            <a:r>
              <a:rPr lang="en-US" altLang="en-US" dirty="0"/>
              <a:t>Stan Cox, West Side church of Christ</a:t>
            </a:r>
          </a:p>
        </p:txBody>
      </p:sp>
      <p:sp>
        <p:nvSpPr>
          <p:cNvPr id="21509" name="Rectangle 5">
            <a:extLst>
              <a:ext uri="{FF2B5EF4-FFF2-40B4-BE49-F238E27FC236}">
                <a16:creationId xmlns:a16="http://schemas.microsoft.com/office/drawing/2014/main" id="{9CD9CD01-95C7-8D02-0A02-17200F963B61}"/>
              </a:ext>
            </a:extLst>
          </p:cNvPr>
          <p:cNvSpPr>
            <a:spLocks noGrp="1" noChangeArrowheads="1"/>
          </p:cNvSpPr>
          <p:nvPr>
            <p:ph type="sldNum" sz="quarter" idx="3"/>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r>
              <a:rPr lang="en-US" altLang="en-US" dirty="0"/>
              <a:t>  soundteaching.org  </a:t>
            </a:r>
            <a:fld id="{E0FB29C6-5473-4F9E-A070-DCC875A3318F}"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2920309-A9C5-5C9A-13F3-236302EBC926}"/>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vl1pPr>
          </a:lstStyle>
          <a:p>
            <a:endParaRPr lang="en-US" altLang="en-US"/>
          </a:p>
        </p:txBody>
      </p:sp>
      <p:sp>
        <p:nvSpPr>
          <p:cNvPr id="19459" name="Rectangle 3">
            <a:extLst>
              <a:ext uri="{FF2B5EF4-FFF2-40B4-BE49-F238E27FC236}">
                <a16:creationId xmlns:a16="http://schemas.microsoft.com/office/drawing/2014/main" id="{9227E79B-6608-38E6-0B67-7E0179A13929}"/>
              </a:ext>
            </a:extLst>
          </p:cNvPr>
          <p:cNvSpPr>
            <a:spLocks noGrp="1" noChangeArrowheads="1"/>
          </p:cNvSpPr>
          <p:nvPr>
            <p:ph type="dt"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vl1pPr>
          </a:lstStyle>
          <a:p>
            <a:endParaRPr lang="en-US" altLang="en-US"/>
          </a:p>
        </p:txBody>
      </p:sp>
      <p:sp>
        <p:nvSpPr>
          <p:cNvPr id="19460" name="Rectangle 4">
            <a:extLst>
              <a:ext uri="{FF2B5EF4-FFF2-40B4-BE49-F238E27FC236}">
                <a16:creationId xmlns:a16="http://schemas.microsoft.com/office/drawing/2014/main" id="{5606EBE1-1284-91CB-1877-1AE2D66F56AE}"/>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3A3C0B41-FDBE-36BB-4624-56B8E11D96D4}"/>
              </a:ext>
            </a:extLst>
          </p:cNvPr>
          <p:cNvSpPr>
            <a:spLocks noGrp="1" noChangeArrowheads="1"/>
          </p:cNvSpPr>
          <p:nvPr>
            <p:ph type="body" sz="quarter" idx="3"/>
          </p:nvPr>
        </p:nvSpPr>
        <p:spPr bwMode="auto">
          <a:xfrm>
            <a:off x="701362" y="4416111"/>
            <a:ext cx="560767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2" name="Rectangle 6">
            <a:extLst>
              <a:ext uri="{FF2B5EF4-FFF2-40B4-BE49-F238E27FC236}">
                <a16:creationId xmlns:a16="http://schemas.microsoft.com/office/drawing/2014/main" id="{7EF52EBD-0BCD-2A2B-C3D6-7C04FB39B855}"/>
              </a:ext>
            </a:extLst>
          </p:cNvPr>
          <p:cNvSpPr>
            <a:spLocks noGrp="1" noChangeArrowheads="1"/>
          </p:cNvSpPr>
          <p:nvPr>
            <p:ph type="ftr" sz="quarter" idx="4"/>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vl1pPr>
          </a:lstStyle>
          <a:p>
            <a:endParaRPr lang="en-US" altLang="en-US"/>
          </a:p>
        </p:txBody>
      </p:sp>
      <p:sp>
        <p:nvSpPr>
          <p:cNvPr id="19463" name="Rectangle 7">
            <a:extLst>
              <a:ext uri="{FF2B5EF4-FFF2-40B4-BE49-F238E27FC236}">
                <a16:creationId xmlns:a16="http://schemas.microsoft.com/office/drawing/2014/main" id="{10569B61-2183-065A-61DA-5F1132A5F1F1}"/>
              </a:ext>
            </a:extLst>
          </p:cNvPr>
          <p:cNvSpPr>
            <a:spLocks noGrp="1" noChangeArrowheads="1"/>
          </p:cNvSpPr>
          <p:nvPr>
            <p:ph type="sldNum" sz="quarter" idx="5"/>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fld id="{55EF6C8D-47F6-4F96-85AF-44FD097FE2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E09F12-EC10-70D5-A7E9-C4EB22DA1A73}"/>
              </a:ext>
            </a:extLst>
          </p:cNvPr>
          <p:cNvSpPr>
            <a:spLocks noGrp="1" noChangeArrowheads="1"/>
          </p:cNvSpPr>
          <p:nvPr>
            <p:ph type="sldNum" sz="quarter" idx="5"/>
          </p:nvPr>
        </p:nvSpPr>
        <p:spPr>
          <a:ln/>
        </p:spPr>
        <p:txBody>
          <a:bodyPr/>
          <a:lstStyle/>
          <a:p>
            <a:fld id="{0EF272D4-FF1B-4640-B9F8-79DC8B2A1D76}" type="slidenum">
              <a:rPr lang="en-US" altLang="en-US"/>
              <a:pPr/>
              <a:t>1</a:t>
            </a:fld>
            <a:endParaRPr lang="en-US" altLang="en-US"/>
          </a:p>
        </p:txBody>
      </p:sp>
      <p:sp>
        <p:nvSpPr>
          <p:cNvPr id="20482" name="Rectangle 2">
            <a:extLst>
              <a:ext uri="{FF2B5EF4-FFF2-40B4-BE49-F238E27FC236}">
                <a16:creationId xmlns:a16="http://schemas.microsoft.com/office/drawing/2014/main" id="{BA4F5211-F514-6715-2DE0-F9124B23D38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63C0A55-C421-10D6-6A28-FA7283E66BFA}"/>
              </a:ext>
            </a:extLst>
          </p:cNvPr>
          <p:cNvSpPr>
            <a:spLocks noGrp="1" noChangeArrowheads="1"/>
          </p:cNvSpPr>
          <p:nvPr>
            <p:ph type="body" idx="1"/>
          </p:nvPr>
        </p:nvSpPr>
        <p:spPr/>
        <p:txBody>
          <a:bodyPr/>
          <a:lstStyle/>
          <a:p>
            <a:r>
              <a:rPr lang="en-US" altLang="en-US" b="1" dirty="0">
                <a:latin typeface="+mn-lt"/>
              </a:rPr>
              <a:t>Types of Fools</a:t>
            </a:r>
          </a:p>
          <a:p>
            <a:pPr marL="173062" indent="-173062">
              <a:buFont typeface="Arial" panose="020B0604020202020204" pitchFamily="34" charset="0"/>
              <a:buChar char="•"/>
            </a:pPr>
            <a:r>
              <a:rPr lang="en-US" altLang="en-US" b="1" dirty="0">
                <a:latin typeface="+mn-lt"/>
              </a:rPr>
              <a:t>Image search on Google brings up many pictures, and photographs of Jesters</a:t>
            </a:r>
          </a:p>
          <a:p>
            <a:pPr marL="634559" lvl="1" indent="-173062">
              <a:buFont typeface="Arial" panose="020B0604020202020204" pitchFamily="34" charset="0"/>
              <a:buChar char="•"/>
            </a:pPr>
            <a:r>
              <a:rPr lang="en-US" altLang="en-US" dirty="0">
                <a:latin typeface="+mn-lt"/>
              </a:rPr>
              <a:t>The court jester known in history as one who acts foolishly to make the king laugh</a:t>
            </a:r>
          </a:p>
          <a:p>
            <a:pPr marL="634559" lvl="1" indent="-173062">
              <a:buFont typeface="Arial" panose="020B0604020202020204" pitchFamily="34" charset="0"/>
              <a:buChar char="•"/>
            </a:pPr>
            <a:r>
              <a:rPr lang="en-US" altLang="en-US" dirty="0">
                <a:latin typeface="+mn-lt"/>
              </a:rPr>
              <a:t>However, the idea of a fool (jester), indicates one who is a bit unhinged.  A break from reality.</a:t>
            </a:r>
          </a:p>
          <a:p>
            <a:pPr marL="634559" lvl="1" indent="-173062">
              <a:buFont typeface="Arial" panose="020B0604020202020204" pitchFamily="34" charset="0"/>
              <a:buChar char="•"/>
            </a:pPr>
            <a:r>
              <a:rPr lang="en-US" altLang="en-US" dirty="0">
                <a:latin typeface="+mn-lt"/>
              </a:rPr>
              <a:t>Definition:  Fool (</a:t>
            </a:r>
            <a:r>
              <a:rPr lang="en-US" altLang="en-US" dirty="0" err="1">
                <a:latin typeface="+mn-lt"/>
              </a:rPr>
              <a:t>asaphos</a:t>
            </a:r>
            <a:r>
              <a:rPr lang="en-US" altLang="en-US" dirty="0">
                <a:latin typeface="+mn-lt"/>
              </a:rPr>
              <a:t>, </a:t>
            </a:r>
            <a:r>
              <a:rPr lang="en-US" b="0" i="0" dirty="0">
                <a:solidFill>
                  <a:srgbClr val="0A0A0A"/>
                </a:solidFill>
                <a:effectLst/>
                <a:latin typeface="+mn-lt"/>
              </a:rPr>
              <a:t>as'-of-</a:t>
            </a:r>
            <a:r>
              <a:rPr lang="en-US" b="0" i="0" dirty="0" err="1">
                <a:solidFill>
                  <a:srgbClr val="0A0A0A"/>
                </a:solidFill>
                <a:effectLst/>
                <a:latin typeface="+mn-lt"/>
              </a:rPr>
              <a:t>os</a:t>
            </a:r>
            <a:r>
              <a:rPr lang="en-US" b="0" i="0" dirty="0">
                <a:solidFill>
                  <a:srgbClr val="0A0A0A"/>
                </a:solidFill>
                <a:effectLst/>
                <a:latin typeface="+mn-lt"/>
              </a:rPr>
              <a:t>) (cf. Eph. 5:15) – a (negative) Sophos (wise, wisdom) opposite of wise.</a:t>
            </a:r>
          </a:p>
          <a:p>
            <a:pPr marL="173062" indent="-173062">
              <a:buFont typeface="Arial" panose="020B0604020202020204" pitchFamily="34" charset="0"/>
              <a:buChar char="•"/>
            </a:pPr>
            <a:r>
              <a:rPr lang="en-US" altLang="en-US" b="1" i="0" dirty="0">
                <a:solidFill>
                  <a:srgbClr val="0A0A0A"/>
                </a:solidFill>
                <a:effectLst/>
                <a:latin typeface="+mn-lt"/>
              </a:rPr>
              <a:t>This particular painting is appropriate, (Titled Laughing Fool, </a:t>
            </a:r>
            <a:r>
              <a:rPr lang="en-US" altLang="en-US" b="1" i="0">
                <a:solidFill>
                  <a:srgbClr val="0A0A0A"/>
                </a:solidFill>
                <a:effectLst/>
                <a:latin typeface="+mn-lt"/>
              </a:rPr>
              <a:t>painter unknown</a:t>
            </a:r>
            <a:r>
              <a:rPr lang="en-US" altLang="en-US" b="1" i="0" dirty="0">
                <a:solidFill>
                  <a:srgbClr val="0A0A0A"/>
                </a:solidFill>
                <a:effectLst/>
                <a:latin typeface="+mn-lt"/>
              </a:rPr>
              <a:t>, 16</a:t>
            </a:r>
            <a:r>
              <a:rPr lang="en-US" altLang="en-US" b="1" i="0" baseline="30000" dirty="0">
                <a:solidFill>
                  <a:srgbClr val="0A0A0A"/>
                </a:solidFill>
                <a:effectLst/>
                <a:latin typeface="+mn-lt"/>
              </a:rPr>
              <a:t>th</a:t>
            </a:r>
            <a:r>
              <a:rPr lang="en-US" altLang="en-US" b="1" i="0" dirty="0">
                <a:solidFill>
                  <a:srgbClr val="0A0A0A"/>
                </a:solidFill>
                <a:effectLst/>
                <a:latin typeface="+mn-lt"/>
              </a:rPr>
              <a:t> century (Netherlands).</a:t>
            </a:r>
          </a:p>
          <a:p>
            <a:pPr marL="634559" lvl="1" indent="-173062">
              <a:buFont typeface="Arial" panose="020B0604020202020204" pitchFamily="34" charset="0"/>
              <a:buChar char="•"/>
            </a:pPr>
            <a:r>
              <a:rPr lang="en-US" altLang="en-US" b="0" i="0" dirty="0">
                <a:solidFill>
                  <a:srgbClr val="0A0A0A"/>
                </a:solidFill>
                <a:effectLst/>
                <a:latin typeface="+mn-lt"/>
              </a:rPr>
              <a:t>The look on his face is unsettling.  He is not stable.  The fool is the same.</a:t>
            </a:r>
          </a:p>
          <a:p>
            <a:pPr marL="634559" lvl="1" indent="-173062">
              <a:buFont typeface="Arial" panose="020B0604020202020204" pitchFamily="34" charset="0"/>
              <a:buChar char="•"/>
            </a:pPr>
            <a:r>
              <a:rPr lang="en-US" altLang="en-US" b="0" i="0" dirty="0">
                <a:solidFill>
                  <a:srgbClr val="0A0A0A"/>
                </a:solidFill>
                <a:effectLst/>
                <a:latin typeface="+mn-lt"/>
              </a:rPr>
              <a:t>Consider our text, from Psalm 14:1</a:t>
            </a:r>
          </a:p>
          <a:p>
            <a:r>
              <a:rPr lang="en-US" altLang="en-US" b="1" i="0" dirty="0">
                <a:solidFill>
                  <a:srgbClr val="0A0A0A"/>
                </a:solidFill>
                <a:effectLst/>
                <a:latin typeface="+mn-lt"/>
              </a:rPr>
              <a:t>(Psalm 19:1-3), </a:t>
            </a:r>
            <a:r>
              <a:rPr lang="en-US" altLang="en-US" b="0" i="1" dirty="0">
                <a:solidFill>
                  <a:srgbClr val="0A0A0A"/>
                </a:solidFill>
                <a:effectLst/>
                <a:latin typeface="+mn-lt"/>
              </a:rPr>
              <a:t>“</a:t>
            </a:r>
            <a:r>
              <a:rPr lang="en-US" i="1" dirty="0">
                <a:latin typeface="+mn-lt"/>
              </a:rPr>
              <a:t>The heavens declare the glory of God; And the firmament shows His handiwork. </a:t>
            </a:r>
            <a:r>
              <a:rPr lang="en-US" i="1" baseline="30000" dirty="0">
                <a:latin typeface="+mn-lt"/>
              </a:rPr>
              <a:t>2</a:t>
            </a:r>
            <a:r>
              <a:rPr lang="en-US" i="1" dirty="0">
                <a:latin typeface="+mn-lt"/>
              </a:rPr>
              <a:t> Day unto day utters speech, And night unto night reveals knowledge. </a:t>
            </a:r>
            <a:r>
              <a:rPr lang="en-US" i="1" baseline="30000" dirty="0">
                <a:latin typeface="+mn-lt"/>
              </a:rPr>
              <a:t>3</a:t>
            </a:r>
            <a:r>
              <a:rPr lang="en-US" i="1" dirty="0">
                <a:latin typeface="+mn-lt"/>
              </a:rPr>
              <a:t> There is no speech nor language Where their voice is not heard.</a:t>
            </a:r>
          </a:p>
          <a:p>
            <a:r>
              <a:rPr lang="en-US" altLang="en-US" b="1" i="0" dirty="0">
                <a:solidFill>
                  <a:srgbClr val="0A0A0A"/>
                </a:solidFill>
                <a:effectLst/>
                <a:latin typeface="+mn-lt"/>
              </a:rPr>
              <a:t>(Romans 1:</a:t>
            </a:r>
            <a:r>
              <a:rPr lang="en-US" b="1" i="0" dirty="0">
                <a:latin typeface="+mn-lt"/>
              </a:rPr>
              <a:t>20-21), </a:t>
            </a:r>
            <a:r>
              <a:rPr lang="en-US" i="1" dirty="0">
                <a:latin typeface="+mn-lt"/>
              </a:rPr>
              <a:t>“For since the creation of the world His invisible attributes are clearly seen, being understood by the things that are made, even His eternal power and Godhead, so that they are without excuse,</a:t>
            </a:r>
            <a:r>
              <a:rPr lang="en-US" i="1" baseline="30000" dirty="0">
                <a:latin typeface="+mn-lt"/>
              </a:rPr>
              <a:t> 21</a:t>
            </a:r>
            <a:r>
              <a:rPr lang="en-US" i="1" dirty="0">
                <a:latin typeface="+mn-lt"/>
              </a:rPr>
              <a:t> because, although they knew God, they did not glorify Him as God, nor were thankful, but became futile in their thoughts, and their foolish hearts were darkened.”</a:t>
            </a:r>
            <a:endParaRPr lang="en-US" altLang="en-US" b="0" i="1" dirty="0">
              <a:solidFill>
                <a:srgbClr val="0A0A0A"/>
              </a:solidFill>
              <a:effectLst/>
              <a:latin typeface="+mn-lt"/>
            </a:endParaRPr>
          </a:p>
          <a:p>
            <a:r>
              <a:rPr lang="en-US" altLang="en-US" b="1" i="0" dirty="0">
                <a:solidFill>
                  <a:srgbClr val="0A0A0A"/>
                </a:solidFill>
                <a:effectLst/>
                <a:latin typeface="+mn-lt"/>
              </a:rPr>
              <a:t>(Psalm 14:1-3), </a:t>
            </a:r>
            <a:r>
              <a:rPr lang="en-US" altLang="en-US" b="0" i="1" dirty="0">
                <a:solidFill>
                  <a:srgbClr val="0A0A0A"/>
                </a:solidFill>
                <a:effectLst/>
                <a:latin typeface="+mn-lt"/>
              </a:rPr>
              <a:t>“</a:t>
            </a:r>
            <a:r>
              <a:rPr lang="en-US" i="1" dirty="0">
                <a:latin typeface="+mn-lt"/>
              </a:rPr>
              <a:t>The fool has said in his heart, “There is no God.” They are corrupt, They have done abominable works, There is none who does good. </a:t>
            </a:r>
            <a:r>
              <a:rPr lang="en-US" i="1" baseline="30000" dirty="0">
                <a:latin typeface="+mn-lt"/>
              </a:rPr>
              <a:t>2</a:t>
            </a:r>
            <a:r>
              <a:rPr lang="en-US" i="1" dirty="0">
                <a:latin typeface="+mn-lt"/>
              </a:rPr>
              <a:t> The Lord looks down from heaven upon the children of men, To see if there are any who understand, who seek God. </a:t>
            </a:r>
            <a:r>
              <a:rPr lang="en-US" i="1" baseline="30000" dirty="0">
                <a:latin typeface="+mn-lt"/>
              </a:rPr>
              <a:t>3</a:t>
            </a:r>
            <a:r>
              <a:rPr lang="en-US" i="1" dirty="0">
                <a:latin typeface="+mn-lt"/>
              </a:rPr>
              <a:t> They have all turned aside, They have together become corrupt; There is none who does good, No, not one.”</a:t>
            </a:r>
            <a:endParaRPr lang="en-US" altLang="en-US" i="1" dirty="0">
              <a:latin typeface="+mn-lt"/>
            </a:endParaRPr>
          </a:p>
          <a:p>
            <a:endParaRPr lang="en-US" altLang="en-US" dirty="0">
              <a:latin typeface="+mn-lt"/>
            </a:endParaRPr>
          </a:p>
          <a:p>
            <a:pPr algn="r"/>
            <a:r>
              <a:rPr lang="en-US" altLang="en-US" dirty="0">
                <a:latin typeface="+mn-lt"/>
              </a:rPr>
              <a:t>First Preached in late 2005</a:t>
            </a:r>
          </a:p>
          <a:p>
            <a:pPr algn="r"/>
            <a:r>
              <a:rPr lang="en-US" altLang="en-US" dirty="0">
                <a:latin typeface="+mn-lt"/>
              </a:rPr>
              <a:t>Preached at West Side on June 29, 2008</a:t>
            </a:r>
          </a:p>
          <a:p>
            <a:pPr algn="r"/>
            <a:r>
              <a:rPr lang="en-US" altLang="en-US" dirty="0">
                <a:latin typeface="+mn-lt"/>
              </a:rPr>
              <a:t>Preached at West Side on August 7, 2022</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a:latin typeface="+mn-lt"/>
              </a:rPr>
              <a:t>Types of Fools</a:t>
            </a:r>
          </a:p>
          <a:p>
            <a:pPr marL="173062" indent="-173062">
              <a:lnSpc>
                <a:spcPct val="90000"/>
              </a:lnSpc>
              <a:buFont typeface="Arial" panose="020B0604020202020204" pitchFamily="34" charset="0"/>
              <a:buChar char="•"/>
            </a:pPr>
            <a:r>
              <a:rPr lang="en-US" altLang="en-US" b="1" dirty="0">
                <a:latin typeface="+mn-lt"/>
              </a:rPr>
              <a:t>Atheistic Fool</a:t>
            </a:r>
          </a:p>
          <a:p>
            <a:pPr marL="634559" lvl="1" indent="-173062">
              <a:lnSpc>
                <a:spcPct val="90000"/>
              </a:lnSpc>
              <a:buFont typeface="Arial" panose="020B0604020202020204" pitchFamily="34" charset="0"/>
              <a:buChar char="•"/>
            </a:pPr>
            <a:r>
              <a:rPr lang="en-US" altLang="en-US" dirty="0">
                <a:latin typeface="+mn-lt"/>
              </a:rPr>
              <a:t>As we indicated, the atheist is a fool, because he refuses to acknowledge the evidence</a:t>
            </a:r>
          </a:p>
          <a:p>
            <a:pPr marL="634559" lvl="1" indent="-173062">
              <a:lnSpc>
                <a:spcPct val="90000"/>
              </a:lnSpc>
              <a:buFont typeface="Arial" panose="020B0604020202020204" pitchFamily="34" charset="0"/>
              <a:buChar char="•"/>
            </a:pPr>
            <a:r>
              <a:rPr lang="en-US" altLang="en-US" dirty="0">
                <a:latin typeface="+mn-lt"/>
              </a:rPr>
              <a:t>And, it is to his detriment.  Because he is denying the ONE who will judge Him in the end!</a:t>
            </a:r>
          </a:p>
          <a:p>
            <a:pPr lvl="0">
              <a:lnSpc>
                <a:spcPct val="90000"/>
              </a:lnSpc>
            </a:pPr>
            <a:r>
              <a:rPr lang="en-US" altLang="en-US" b="1" dirty="0">
                <a:latin typeface="+mn-lt"/>
              </a:rPr>
              <a:t>(Romans 14:11), </a:t>
            </a:r>
            <a:r>
              <a:rPr lang="en-US" altLang="en-US" i="1" dirty="0">
                <a:latin typeface="+mn-lt"/>
              </a:rPr>
              <a:t>“</a:t>
            </a:r>
            <a:r>
              <a:rPr lang="en-US" i="1" dirty="0">
                <a:latin typeface="+mn-lt"/>
              </a:rPr>
              <a:t>For it is written: ‘As I live, says the Lord, Every knee shall bow to Me, And every tongue shall confess to God.”</a:t>
            </a:r>
            <a:endParaRPr lang="en-US" altLang="en-US" i="1" dirty="0">
              <a:latin typeface="+mn-lt"/>
            </a:endParaRPr>
          </a:p>
          <a:p>
            <a:pPr marL="173062" indent="-173062">
              <a:lnSpc>
                <a:spcPct val="90000"/>
              </a:lnSpc>
              <a:buFont typeface="Arial" panose="020B0604020202020204" pitchFamily="34" charset="0"/>
              <a:buChar char="•"/>
            </a:pPr>
            <a:r>
              <a:rPr lang="en-US" altLang="en-US" b="1" dirty="0">
                <a:latin typeface="+mn-lt"/>
              </a:rPr>
              <a:t>[CLICK] Disobedient Fool</a:t>
            </a:r>
          </a:p>
          <a:p>
            <a:pPr marL="634559" lvl="1" indent="-173062">
              <a:lnSpc>
                <a:spcPct val="90000"/>
              </a:lnSpc>
              <a:buFont typeface="Arial" panose="020B0604020202020204" pitchFamily="34" charset="0"/>
              <a:buChar char="•"/>
            </a:pPr>
            <a:r>
              <a:rPr lang="en-US" altLang="en-US" dirty="0">
                <a:latin typeface="+mn-lt"/>
              </a:rPr>
              <a:t>The saying of Jesus bring joy on this earth, and the hope of life eternal.</a:t>
            </a:r>
          </a:p>
          <a:p>
            <a:pPr>
              <a:lnSpc>
                <a:spcPct val="90000"/>
              </a:lnSpc>
            </a:pPr>
            <a:r>
              <a:rPr lang="en-US" altLang="en-US" b="1" dirty="0">
                <a:latin typeface="+mn-lt"/>
              </a:rPr>
              <a:t>(Matthew 7:24-27), </a:t>
            </a:r>
            <a:r>
              <a:rPr lang="en-US" altLang="en-US" i="1" dirty="0">
                <a:latin typeface="+mn-lt"/>
              </a:rPr>
              <a:t>“</a:t>
            </a:r>
            <a:r>
              <a:rPr lang="en-US" i="1" dirty="0">
                <a:latin typeface="+mn-lt"/>
              </a:rPr>
              <a:t>Therefore whoever hears these sayings of Mine, and does them, I will liken him to a wise man who built his house on the rock:</a:t>
            </a:r>
            <a:r>
              <a:rPr lang="en-US" i="1" baseline="30000" dirty="0">
                <a:latin typeface="+mn-lt"/>
              </a:rPr>
              <a:t> 25</a:t>
            </a:r>
            <a:r>
              <a:rPr lang="en-US" i="1" dirty="0">
                <a:latin typeface="+mn-lt"/>
              </a:rPr>
              <a:t> and the rain descended, the floods came, and the winds blew and beat on that house; and it did not fall, for it was founded on the rock. </a:t>
            </a:r>
            <a:r>
              <a:rPr lang="en-US" i="1" baseline="30000" dirty="0">
                <a:latin typeface="+mn-lt"/>
              </a:rPr>
              <a:t>26</a:t>
            </a:r>
            <a:r>
              <a:rPr lang="en-US" i="1" dirty="0">
                <a:latin typeface="+mn-lt"/>
              </a:rPr>
              <a:t> “But everyone who hears these sayings of Mine, and does not do them, will be like a foolish man who built his house on the sand:</a:t>
            </a:r>
            <a:r>
              <a:rPr lang="en-US" i="1" baseline="30000" dirty="0">
                <a:latin typeface="+mn-lt"/>
              </a:rPr>
              <a:t> 27</a:t>
            </a:r>
            <a:r>
              <a:rPr lang="en-US" i="1" dirty="0">
                <a:latin typeface="+mn-lt"/>
              </a:rPr>
              <a:t> and the rain descended, the floods came, and the winds blew and beat on that house; and it fell. And great was its fall.”</a:t>
            </a:r>
            <a:endParaRPr lang="en-US" altLang="en-US" i="1" dirty="0">
              <a:latin typeface="+mn-lt"/>
            </a:endParaRPr>
          </a:p>
          <a:p>
            <a:pPr marL="173062" indent="-173062">
              <a:lnSpc>
                <a:spcPct val="90000"/>
              </a:lnSpc>
              <a:buFont typeface="Arial" panose="020B0604020202020204" pitchFamily="34" charset="0"/>
              <a:buChar char="•"/>
            </a:pPr>
            <a:r>
              <a:rPr lang="en-US" altLang="en-US" b="1" dirty="0">
                <a:latin typeface="+mn-lt"/>
              </a:rPr>
              <a:t>[CLICK] Prating Fool</a:t>
            </a:r>
          </a:p>
          <a:p>
            <a:pPr marL="634559" lvl="1" indent="-173062">
              <a:lnSpc>
                <a:spcPct val="90000"/>
              </a:lnSpc>
              <a:buFont typeface="Arial" panose="020B0604020202020204" pitchFamily="34" charset="0"/>
              <a:buChar char="•"/>
            </a:pPr>
            <a:r>
              <a:rPr lang="en-US" altLang="en-US" dirty="0">
                <a:latin typeface="+mn-lt"/>
              </a:rPr>
              <a:t>There is no way to overestimate the danger of foolish and evil words</a:t>
            </a:r>
          </a:p>
          <a:p>
            <a:pPr>
              <a:lnSpc>
                <a:spcPct val="90000"/>
              </a:lnSpc>
            </a:pPr>
            <a:r>
              <a:rPr lang="en-US" altLang="en-US" b="1" dirty="0">
                <a:latin typeface="+mn-lt"/>
              </a:rPr>
              <a:t>(James </a:t>
            </a:r>
            <a:r>
              <a:rPr lang="en-US" b="1" dirty="0">
                <a:latin typeface="+mn-lt"/>
              </a:rPr>
              <a:t>3:6), </a:t>
            </a:r>
            <a:r>
              <a:rPr lang="en-US" i="1" dirty="0">
                <a:latin typeface="+mn-lt"/>
              </a:rPr>
              <a:t>“And the tongue is a fire, a world of iniquity. The tongue is so set among our members that it defiles the whole body, and sets on fire the course of nature; and it is set on fire by hell.”</a:t>
            </a:r>
            <a:endParaRPr lang="en-US" altLang="en-US" i="1" dirty="0">
              <a:latin typeface="+mn-lt"/>
            </a:endParaRPr>
          </a:p>
          <a:p>
            <a:pPr marL="634559" lvl="1" indent="-173062">
              <a:lnSpc>
                <a:spcPct val="90000"/>
              </a:lnSpc>
              <a:buFont typeface="Arial" panose="020B0604020202020204" pitchFamily="34" charset="0"/>
              <a:buChar char="•"/>
            </a:pPr>
            <a:r>
              <a:rPr lang="en-US" altLang="en-US" i="1" dirty="0">
                <a:latin typeface="+mn-lt"/>
              </a:rPr>
              <a:t>To Prate </a:t>
            </a:r>
            <a:r>
              <a:rPr lang="en-US" altLang="en-US" dirty="0">
                <a:latin typeface="+mn-lt"/>
              </a:rPr>
              <a:t>– (1) To talk rapidly, incoherently, or indistinctly;  (2) To talk volubly, persistently, and usually inconsequentially.  </a:t>
            </a:r>
            <a:r>
              <a:rPr lang="en-US" altLang="en-US" i="1" dirty="0">
                <a:latin typeface="+mn-lt"/>
              </a:rPr>
              <a:t>(idioms) run off at the mouth, shoot the breeze</a:t>
            </a:r>
            <a:r>
              <a:rPr lang="en-US" altLang="en-US" dirty="0">
                <a:latin typeface="+mn-lt"/>
              </a:rPr>
              <a:t>  (Google definitions)</a:t>
            </a:r>
          </a:p>
          <a:p>
            <a:pPr marL="634559" lvl="1" indent="-173062">
              <a:lnSpc>
                <a:spcPct val="90000"/>
              </a:lnSpc>
              <a:buFont typeface="Arial" panose="020B0604020202020204" pitchFamily="34" charset="0"/>
              <a:buChar char="•"/>
            </a:pPr>
            <a:r>
              <a:rPr lang="en-US" altLang="en-US" dirty="0">
                <a:latin typeface="+mn-lt"/>
              </a:rPr>
              <a:t>Hebrew word (lip, language, speech, context: vain)</a:t>
            </a:r>
          </a:p>
          <a:p>
            <a:pPr defTabSz="922995">
              <a:lnSpc>
                <a:spcPct val="90000"/>
              </a:lnSpc>
              <a:defRPr/>
            </a:pPr>
            <a:r>
              <a:rPr lang="en-US" altLang="en-US" b="1" dirty="0">
                <a:latin typeface="+mn-lt"/>
              </a:rPr>
              <a:t>(Proverbs 10:8),</a:t>
            </a:r>
            <a:r>
              <a:rPr lang="en-US" altLang="en-US" dirty="0">
                <a:latin typeface="+mn-lt"/>
              </a:rPr>
              <a:t> </a:t>
            </a:r>
            <a:r>
              <a:rPr lang="en-US" altLang="en-US" i="1" dirty="0">
                <a:latin typeface="+mn-lt"/>
              </a:rPr>
              <a:t>“</a:t>
            </a:r>
            <a:r>
              <a:rPr lang="en-US" i="1" dirty="0">
                <a:latin typeface="+mn-lt"/>
              </a:rPr>
              <a:t>The wise in heart will receive commands, but a prating fool will fall.”</a:t>
            </a:r>
            <a:endParaRPr lang="en-US" altLang="en-US" i="1" dirty="0">
              <a:latin typeface="+mn-lt"/>
            </a:endParaRPr>
          </a:p>
          <a:p>
            <a:pPr defTabSz="922995">
              <a:lnSpc>
                <a:spcPct val="90000"/>
              </a:lnSpc>
              <a:defRPr/>
            </a:pPr>
            <a:r>
              <a:rPr lang="en-US" altLang="en-US" b="1" dirty="0">
                <a:latin typeface="+mn-lt"/>
              </a:rPr>
              <a:t>(Matthew 12:36-37), </a:t>
            </a:r>
            <a:r>
              <a:rPr lang="en-US" altLang="en-US" i="1" dirty="0">
                <a:latin typeface="+mn-lt"/>
              </a:rPr>
              <a:t>“</a:t>
            </a:r>
            <a:r>
              <a:rPr lang="en-US" i="1" dirty="0">
                <a:latin typeface="+mn-lt"/>
              </a:rPr>
              <a:t>But I say to you that for every idle word men may speak, they will give account of it in the day of judgment.</a:t>
            </a:r>
            <a:r>
              <a:rPr lang="en-US" i="1" baseline="30000" dirty="0">
                <a:latin typeface="+mn-lt"/>
              </a:rPr>
              <a:t> 37</a:t>
            </a:r>
            <a:r>
              <a:rPr lang="en-US" i="1" dirty="0">
                <a:latin typeface="+mn-lt"/>
              </a:rPr>
              <a:t> For by your words you will be justified, and by your words you will be condemned.”</a:t>
            </a:r>
            <a:endParaRPr lang="en-US" altLang="en-US" i="1" dirty="0">
              <a:latin typeface="+mn-lt"/>
            </a:endParaRPr>
          </a:p>
          <a:p>
            <a:pPr marL="173062" indent="-173062">
              <a:lnSpc>
                <a:spcPct val="90000"/>
              </a:lnSpc>
              <a:buFont typeface="Arial" panose="020B0604020202020204" pitchFamily="34" charset="0"/>
              <a:buChar char="•"/>
            </a:pPr>
            <a:r>
              <a:rPr lang="en-US" altLang="en-US" b="1" dirty="0">
                <a:latin typeface="+mn-lt"/>
              </a:rPr>
              <a:t>[CLICK] Meddling Fool</a:t>
            </a:r>
          </a:p>
          <a:p>
            <a:pPr>
              <a:lnSpc>
                <a:spcPct val="90000"/>
              </a:lnSpc>
            </a:pPr>
            <a:r>
              <a:rPr lang="en-US" altLang="en-US" b="1" dirty="0">
                <a:latin typeface="+mn-lt"/>
              </a:rPr>
              <a:t>(Proverbs 20:3),</a:t>
            </a:r>
            <a:r>
              <a:rPr lang="en-US" altLang="en-US" i="1" dirty="0">
                <a:latin typeface="+mn-lt"/>
              </a:rPr>
              <a:t> “</a:t>
            </a:r>
            <a:r>
              <a:rPr lang="en-US" i="1" dirty="0">
                <a:latin typeface="+mn-lt"/>
              </a:rPr>
              <a:t>It is honorable for a man to stop striving, Since any fool can start a quarrel.”</a:t>
            </a:r>
          </a:p>
          <a:p>
            <a:pPr marL="634559" lvl="1" indent="-173062">
              <a:lnSpc>
                <a:spcPct val="90000"/>
              </a:lnSpc>
              <a:buFont typeface="Arial" panose="020B0604020202020204" pitchFamily="34" charset="0"/>
              <a:buChar char="•"/>
            </a:pPr>
            <a:r>
              <a:rPr lang="en-US" altLang="en-US" dirty="0">
                <a:latin typeface="+mn-lt"/>
              </a:rPr>
              <a:t>Paul stated in 1 Thessalonians 4:9, that refusing to meddle is an expression of brotherly love</a:t>
            </a:r>
          </a:p>
          <a:p>
            <a:pPr>
              <a:lnSpc>
                <a:spcPct val="90000"/>
              </a:lnSpc>
            </a:pPr>
            <a:r>
              <a:rPr lang="en-US" altLang="en-US" b="1" dirty="0">
                <a:latin typeface="+mn-lt"/>
              </a:rPr>
              <a:t>(1 Thessalonians 4:10b-12), </a:t>
            </a:r>
            <a:r>
              <a:rPr lang="en-US" altLang="en-US" i="1" dirty="0">
                <a:latin typeface="+mn-lt"/>
              </a:rPr>
              <a:t>“</a:t>
            </a:r>
            <a:r>
              <a:rPr lang="en-US" i="1" dirty="0">
                <a:latin typeface="+mn-lt"/>
              </a:rPr>
              <a:t>But we urge you, brethren, that you increase more and more;</a:t>
            </a:r>
            <a:r>
              <a:rPr lang="en-US" i="1" baseline="30000" dirty="0">
                <a:latin typeface="+mn-lt"/>
              </a:rPr>
              <a:t> 11</a:t>
            </a:r>
            <a:r>
              <a:rPr lang="en-US" i="1" dirty="0">
                <a:latin typeface="+mn-lt"/>
              </a:rPr>
              <a:t> that you also aspire to lead a quiet life, to </a:t>
            </a:r>
            <a:r>
              <a:rPr lang="en-US" i="1" u="sng" dirty="0">
                <a:latin typeface="+mn-lt"/>
              </a:rPr>
              <a:t>mind your own business</a:t>
            </a:r>
            <a:r>
              <a:rPr lang="en-US" i="1" dirty="0">
                <a:latin typeface="+mn-lt"/>
              </a:rPr>
              <a:t>, and to work with your own hands, as we commanded you,</a:t>
            </a:r>
            <a:r>
              <a:rPr lang="en-US" i="1" baseline="30000" dirty="0">
                <a:latin typeface="+mn-lt"/>
              </a:rPr>
              <a:t> 12</a:t>
            </a:r>
            <a:r>
              <a:rPr lang="en-US" i="1" dirty="0">
                <a:latin typeface="+mn-lt"/>
              </a:rPr>
              <a:t> that you may walk properly toward those who are outside, and that you may lack nothing.</a:t>
            </a:r>
            <a:endParaRPr lang="en-US" altLang="en-US" i="1" dirty="0">
              <a:latin typeface="+mn-lt"/>
            </a:endParaRPr>
          </a:p>
          <a:p>
            <a:pPr marL="173062" indent="-173062">
              <a:lnSpc>
                <a:spcPct val="90000"/>
              </a:lnSpc>
              <a:buFont typeface="Arial" panose="020B0604020202020204" pitchFamily="34" charset="0"/>
              <a:buChar char="•"/>
            </a:pPr>
            <a:r>
              <a:rPr lang="en-US" altLang="en-US" b="1" dirty="0">
                <a:latin typeface="+mn-lt"/>
              </a:rPr>
              <a:t>[CLICK] Careless Fool</a:t>
            </a:r>
          </a:p>
          <a:p>
            <a:pPr marL="634559" lvl="1" indent="-173062">
              <a:lnSpc>
                <a:spcPct val="90000"/>
              </a:lnSpc>
              <a:buFont typeface="Arial" panose="020B0604020202020204" pitchFamily="34" charset="0"/>
              <a:buChar char="•"/>
            </a:pPr>
            <a:r>
              <a:rPr lang="en-US" altLang="en-US" dirty="0">
                <a:latin typeface="+mn-lt"/>
              </a:rPr>
              <a:t>Nothing could be more careless than squandering your opportunity for eternal joy</a:t>
            </a:r>
          </a:p>
          <a:p>
            <a:pPr>
              <a:lnSpc>
                <a:spcPct val="90000"/>
              </a:lnSpc>
            </a:pPr>
            <a:r>
              <a:rPr lang="en-US" altLang="en-US" b="1" dirty="0">
                <a:latin typeface="+mn-lt"/>
              </a:rPr>
              <a:t>(Matthew 25:1-13), </a:t>
            </a:r>
            <a:r>
              <a:rPr lang="en-US" altLang="en-US" i="1" dirty="0">
                <a:latin typeface="+mn-lt"/>
              </a:rPr>
              <a:t>“</a:t>
            </a:r>
            <a:r>
              <a:rPr lang="en-US" i="1" dirty="0">
                <a:latin typeface="+mn-lt"/>
              </a:rPr>
              <a:t>Then the kingdom of heaven shall be likened to ten virgins who took their lamps and went out to meet the bridegroom.</a:t>
            </a:r>
            <a:r>
              <a:rPr lang="en-US" i="1" baseline="30000" dirty="0">
                <a:latin typeface="+mn-lt"/>
              </a:rPr>
              <a:t> 2</a:t>
            </a:r>
            <a:r>
              <a:rPr lang="en-US" i="1" dirty="0">
                <a:latin typeface="+mn-lt"/>
              </a:rPr>
              <a:t> Now five of them were wise, and five were foolish.</a:t>
            </a:r>
            <a:r>
              <a:rPr lang="en-US" i="1" baseline="30000" dirty="0">
                <a:latin typeface="+mn-lt"/>
              </a:rPr>
              <a:t> 3</a:t>
            </a:r>
            <a:r>
              <a:rPr lang="en-US" i="1" dirty="0">
                <a:latin typeface="+mn-lt"/>
              </a:rPr>
              <a:t> Those who were foolish took their lamps and took no oil with them,</a:t>
            </a:r>
            <a:r>
              <a:rPr lang="en-US" i="1" baseline="30000" dirty="0">
                <a:latin typeface="+mn-lt"/>
              </a:rPr>
              <a:t> 4</a:t>
            </a:r>
            <a:r>
              <a:rPr lang="en-US" i="1" dirty="0">
                <a:latin typeface="+mn-lt"/>
              </a:rPr>
              <a:t> but the wise took oil in their vessels with their lamps.</a:t>
            </a:r>
            <a:r>
              <a:rPr lang="en-US" i="1" baseline="30000" dirty="0">
                <a:latin typeface="+mn-lt"/>
              </a:rPr>
              <a:t> 5</a:t>
            </a:r>
            <a:r>
              <a:rPr lang="en-US" i="1" dirty="0">
                <a:latin typeface="+mn-lt"/>
              </a:rPr>
              <a:t> But while the bridegroom was delayed, they all slumbered and slept. </a:t>
            </a:r>
            <a:r>
              <a:rPr lang="en-US" i="1" baseline="30000" dirty="0">
                <a:latin typeface="+mn-lt"/>
              </a:rPr>
              <a:t>6</a:t>
            </a:r>
            <a:r>
              <a:rPr lang="en-US" i="1" dirty="0">
                <a:latin typeface="+mn-lt"/>
              </a:rPr>
              <a:t> “And at midnight a cry was heard: ‘Behold, the bridegroom is coming; go out to meet him!’</a:t>
            </a:r>
            <a:r>
              <a:rPr lang="en-US" i="1" baseline="30000" dirty="0">
                <a:latin typeface="+mn-lt"/>
              </a:rPr>
              <a:t> 7</a:t>
            </a:r>
            <a:r>
              <a:rPr lang="en-US" i="1" dirty="0">
                <a:latin typeface="+mn-lt"/>
              </a:rPr>
              <a:t> Then all those virgins arose and trimmed their lamps.</a:t>
            </a:r>
            <a:r>
              <a:rPr lang="en-US" i="1" baseline="30000" dirty="0">
                <a:latin typeface="+mn-lt"/>
              </a:rPr>
              <a:t> 8</a:t>
            </a:r>
            <a:r>
              <a:rPr lang="en-US" i="1" dirty="0">
                <a:latin typeface="+mn-lt"/>
              </a:rPr>
              <a:t> And the foolish said to the wise, ‘Give us some of your oil, for our lamps are going out.’</a:t>
            </a:r>
            <a:r>
              <a:rPr lang="en-US" i="1" baseline="30000" dirty="0">
                <a:latin typeface="+mn-lt"/>
              </a:rPr>
              <a:t> 9</a:t>
            </a:r>
            <a:r>
              <a:rPr lang="en-US" i="1" dirty="0">
                <a:latin typeface="+mn-lt"/>
              </a:rPr>
              <a:t> But the wise answered, saying, ‘No, lest there should not be enough for us and you; but go rather to those who sell, and buy for yourselves.’</a:t>
            </a:r>
            <a:r>
              <a:rPr lang="en-US" i="1" baseline="30000" dirty="0">
                <a:latin typeface="+mn-lt"/>
              </a:rPr>
              <a:t> 10</a:t>
            </a:r>
            <a:r>
              <a:rPr lang="en-US" i="1" dirty="0">
                <a:latin typeface="+mn-lt"/>
              </a:rPr>
              <a:t> And while they went to buy, the bridegroom came, and those who were ready went in with him to the wedding; and the door was shut. </a:t>
            </a:r>
            <a:r>
              <a:rPr lang="en-US" i="1" baseline="30000" dirty="0">
                <a:latin typeface="+mn-lt"/>
              </a:rPr>
              <a:t>11</a:t>
            </a:r>
            <a:r>
              <a:rPr lang="en-US" i="1" dirty="0">
                <a:latin typeface="+mn-lt"/>
              </a:rPr>
              <a:t> “Afterward the other virgins came also, saying, ‘Lord, Lord, open to us!’</a:t>
            </a:r>
            <a:r>
              <a:rPr lang="en-US" i="1" baseline="30000" dirty="0">
                <a:latin typeface="+mn-lt"/>
              </a:rPr>
              <a:t> 12</a:t>
            </a:r>
            <a:r>
              <a:rPr lang="en-US" i="1" dirty="0">
                <a:latin typeface="+mn-lt"/>
              </a:rPr>
              <a:t> But he answered and said, ‘Assuredly, I say to you, I do not know you.’ </a:t>
            </a:r>
            <a:r>
              <a:rPr lang="en-US" i="1" baseline="30000" dirty="0">
                <a:latin typeface="+mn-lt"/>
              </a:rPr>
              <a:t>13</a:t>
            </a:r>
            <a:r>
              <a:rPr lang="en-US" i="1" dirty="0">
                <a:latin typeface="+mn-lt"/>
              </a:rPr>
              <a:t> “Watch therefore, for you know neither the day nor the hour in which the Son of Man is coming.”</a:t>
            </a:r>
          </a:p>
        </p:txBody>
      </p:sp>
      <p:sp>
        <p:nvSpPr>
          <p:cNvPr id="4" name="Slide Number Placeholder 3"/>
          <p:cNvSpPr>
            <a:spLocks noGrp="1"/>
          </p:cNvSpPr>
          <p:nvPr>
            <p:ph type="sldNum" sz="quarter" idx="5"/>
          </p:nvPr>
        </p:nvSpPr>
        <p:spPr/>
        <p:txBody>
          <a:bodyPr/>
          <a:lstStyle/>
          <a:p>
            <a:fld id="{55EF6C8D-47F6-4F96-85AF-44FD097FE25E}" type="slidenum">
              <a:rPr lang="en-US" altLang="en-US" smtClean="0"/>
              <a:pPr/>
              <a:t>2</a:t>
            </a:fld>
            <a:endParaRPr lang="en-US" altLang="en-US"/>
          </a:p>
        </p:txBody>
      </p:sp>
    </p:spTree>
    <p:extLst>
      <p:ext uri="{BB962C8B-B14F-4D97-AF65-F5344CB8AC3E}">
        <p14:creationId xmlns:p14="http://schemas.microsoft.com/office/powerpoint/2010/main" val="379844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E09F12-EC10-70D5-A7E9-C4EB22DA1A73}"/>
              </a:ext>
            </a:extLst>
          </p:cNvPr>
          <p:cNvSpPr>
            <a:spLocks noGrp="1" noChangeArrowheads="1"/>
          </p:cNvSpPr>
          <p:nvPr>
            <p:ph type="sldNum" sz="quarter" idx="5"/>
          </p:nvPr>
        </p:nvSpPr>
        <p:spPr>
          <a:ln/>
        </p:spPr>
        <p:txBody>
          <a:bodyPr/>
          <a:lstStyle/>
          <a:p>
            <a:fld id="{0EF272D4-FF1B-4640-B9F8-79DC8B2A1D76}" type="slidenum">
              <a:rPr lang="en-US" altLang="en-US"/>
              <a:pPr/>
              <a:t>3</a:t>
            </a:fld>
            <a:endParaRPr lang="en-US" altLang="en-US"/>
          </a:p>
        </p:txBody>
      </p:sp>
      <p:sp>
        <p:nvSpPr>
          <p:cNvPr id="20482" name="Rectangle 2">
            <a:extLst>
              <a:ext uri="{FF2B5EF4-FFF2-40B4-BE49-F238E27FC236}">
                <a16:creationId xmlns:a16="http://schemas.microsoft.com/office/drawing/2014/main" id="{BA4F5211-F514-6715-2DE0-F9124B23D38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63C0A55-C421-10D6-6A28-FA7283E66BFA}"/>
              </a:ext>
            </a:extLst>
          </p:cNvPr>
          <p:cNvSpPr>
            <a:spLocks noGrp="1" noChangeArrowheads="1"/>
          </p:cNvSpPr>
          <p:nvPr>
            <p:ph type="body" idx="1"/>
          </p:nvPr>
        </p:nvSpPr>
        <p:spPr/>
        <p:txBody>
          <a:bodyPr/>
          <a:lstStyle/>
          <a:p>
            <a:r>
              <a:rPr lang="en-US" altLang="en-US" b="1" dirty="0">
                <a:latin typeface="+mn-lt"/>
              </a:rPr>
              <a:t>Conclusion</a:t>
            </a:r>
          </a:p>
          <a:p>
            <a:pPr marL="173062" indent="-173062">
              <a:buFont typeface="Arial" panose="020B0604020202020204" pitchFamily="34" charset="0"/>
              <a:buChar char="•"/>
            </a:pPr>
            <a:r>
              <a:rPr lang="en-US" altLang="en-US" b="1" dirty="0">
                <a:latin typeface="+mn-lt"/>
              </a:rPr>
              <a:t>As Christians, our walk must be circumspect</a:t>
            </a:r>
          </a:p>
          <a:p>
            <a:pPr marL="173062" indent="-173062">
              <a:buFont typeface="Arial" panose="020B0604020202020204" pitchFamily="34" charset="0"/>
              <a:buChar char="•"/>
            </a:pPr>
            <a:r>
              <a:rPr lang="en-US" altLang="en-US" b="1" dirty="0">
                <a:latin typeface="+mn-lt"/>
              </a:rPr>
              <a:t>Define: circumspect (</a:t>
            </a:r>
            <a:r>
              <a:rPr lang="en-US" b="0" i="1" u="none" dirty="0" err="1">
                <a:solidFill>
                  <a:schemeClr val="tx1"/>
                </a:solidFill>
                <a:effectLst/>
                <a:latin typeface="+mn-lt"/>
              </a:rPr>
              <a:t>akribōs</a:t>
            </a:r>
            <a:r>
              <a:rPr lang="en-US" b="0" i="1" u="none" dirty="0">
                <a:solidFill>
                  <a:schemeClr val="tx1"/>
                </a:solidFill>
                <a:effectLst/>
                <a:latin typeface="+mn-lt"/>
              </a:rPr>
              <a:t>, </a:t>
            </a:r>
            <a:r>
              <a:rPr lang="en-US" b="0" i="0" u="none" dirty="0" err="1">
                <a:solidFill>
                  <a:schemeClr val="tx1"/>
                </a:solidFill>
                <a:effectLst/>
                <a:latin typeface="+mn-lt"/>
              </a:rPr>
              <a:t>ak-ree-boce</a:t>
            </a:r>
            <a:r>
              <a:rPr lang="en-US" b="0" i="0" u="none" dirty="0">
                <a:solidFill>
                  <a:schemeClr val="tx1"/>
                </a:solidFill>
                <a:effectLst/>
                <a:latin typeface="+mn-lt"/>
              </a:rPr>
              <a:t>’) (Thayer - </a:t>
            </a:r>
            <a:r>
              <a:rPr lang="en-US" b="1" i="0" u="none" dirty="0">
                <a:solidFill>
                  <a:schemeClr val="tx1"/>
                </a:solidFill>
                <a:effectLst/>
                <a:latin typeface="+mn-lt"/>
              </a:rPr>
              <a:t>exactly, accurately, diligently</a:t>
            </a:r>
            <a:r>
              <a:rPr lang="en-US" b="0" i="0" u="none" dirty="0">
                <a:solidFill>
                  <a:schemeClr val="tx1"/>
                </a:solidFill>
                <a:effectLst/>
                <a:latin typeface="+mn-lt"/>
              </a:rPr>
              <a:t>: …to live carefully, circumspectly, deviating in no respect from the law of duty.</a:t>
            </a:r>
            <a:endParaRPr lang="en-US" altLang="en-US" b="1" dirty="0">
              <a:latin typeface="+mn-lt"/>
            </a:endParaRPr>
          </a:p>
          <a:p>
            <a:pPr defTabSz="922995">
              <a:spcBef>
                <a:spcPts val="0"/>
              </a:spcBef>
              <a:defRPr/>
            </a:pPr>
            <a:r>
              <a:rPr lang="en-US" altLang="en-US" b="1" dirty="0">
                <a:latin typeface="+mn-lt"/>
              </a:rPr>
              <a:t>(</a:t>
            </a:r>
            <a:r>
              <a:rPr lang="en-US" b="1" dirty="0">
                <a:latin typeface="+mn-lt"/>
              </a:rPr>
              <a:t>Ephesians 5:14-16), </a:t>
            </a:r>
            <a:r>
              <a:rPr lang="en-US" i="1" dirty="0">
                <a:latin typeface="+mn-lt"/>
              </a:rPr>
              <a:t>“Therefore He says: ‘Awake, you who sleep, Arise from the dead, And Christ will give you light.’ </a:t>
            </a:r>
            <a:r>
              <a:rPr lang="en-US" i="1" baseline="30000" dirty="0">
                <a:latin typeface="+mn-lt"/>
              </a:rPr>
              <a:t>15</a:t>
            </a:r>
            <a:r>
              <a:rPr lang="en-US" i="1" dirty="0">
                <a:latin typeface="+mn-lt"/>
              </a:rPr>
              <a:t> See then that you walk circumspectly, not as fools but as wise,</a:t>
            </a:r>
            <a:r>
              <a:rPr lang="en-US" i="1" baseline="30000" dirty="0">
                <a:latin typeface="+mn-lt"/>
              </a:rPr>
              <a:t> 16</a:t>
            </a:r>
            <a:r>
              <a:rPr lang="en-US" i="1" dirty="0">
                <a:latin typeface="+mn-lt"/>
              </a:rPr>
              <a:t> </a:t>
            </a:r>
            <a:r>
              <a:rPr lang="en-US" i="1" u="sng" dirty="0">
                <a:latin typeface="+mn-lt"/>
              </a:rPr>
              <a:t>redeeming the time</a:t>
            </a:r>
            <a:r>
              <a:rPr lang="en-US" i="1" dirty="0">
                <a:latin typeface="+mn-lt"/>
              </a:rPr>
              <a:t>, because the days are evil”</a:t>
            </a:r>
          </a:p>
          <a:p>
            <a:pPr marL="634559" lvl="1" indent="-173062" defTabSz="922995">
              <a:spcBef>
                <a:spcPts val="0"/>
              </a:spcBef>
              <a:buFont typeface="Arial" panose="020B0604020202020204" pitchFamily="34" charset="0"/>
              <a:buChar char="•"/>
              <a:defRPr/>
            </a:pPr>
            <a:r>
              <a:rPr lang="en-US" dirty="0">
                <a:latin typeface="+mn-lt"/>
              </a:rPr>
              <a:t>Today is the day of salvation</a:t>
            </a:r>
          </a:p>
          <a:p>
            <a:pPr marL="634559" lvl="1" indent="-173062" defTabSz="922995">
              <a:spcBef>
                <a:spcPts val="0"/>
              </a:spcBef>
              <a:buFont typeface="Arial" panose="020B0604020202020204" pitchFamily="34" charset="0"/>
              <a:buChar char="•"/>
              <a:defRPr/>
            </a:pPr>
            <a:r>
              <a:rPr lang="en-US" dirty="0">
                <a:latin typeface="+mn-lt"/>
              </a:rPr>
              <a:t>Seize the day! Redeem the time!</a:t>
            </a:r>
          </a:p>
          <a:p>
            <a:pPr>
              <a:spcBef>
                <a:spcPts val="0"/>
              </a:spcBef>
            </a:pPr>
            <a:endParaRPr lang="en-US" sz="800" dirty="0"/>
          </a:p>
          <a:p>
            <a:endParaRPr lang="en-US" altLang="en-US" dirty="0"/>
          </a:p>
        </p:txBody>
      </p:sp>
    </p:spTree>
    <p:extLst>
      <p:ext uri="{BB962C8B-B14F-4D97-AF65-F5344CB8AC3E}">
        <p14:creationId xmlns:p14="http://schemas.microsoft.com/office/powerpoint/2010/main" val="165104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41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587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787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809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455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739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802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889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708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945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648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3992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B1EF411-8DF3-A689-0BBD-11994CB54FCE}"/>
              </a:ext>
            </a:extLst>
          </p:cNvPr>
          <p:cNvSpPr>
            <a:spLocks noGrp="1" noChangeArrowheads="1"/>
          </p:cNvSpPr>
          <p:nvPr>
            <p:ph type="ctrTitle"/>
          </p:nvPr>
        </p:nvSpPr>
        <p:spPr>
          <a:xfrm>
            <a:off x="990600" y="728686"/>
            <a:ext cx="5029200" cy="2514600"/>
          </a:xfrm>
          <a:ln/>
          <a:extLst>
            <a:ext uri="{AF507438-7753-43E0-B8FC-AC1667EBCBE1}">
              <a14:hiddenEffects xmlns:a14="http://schemas.microsoft.com/office/drawing/2010/main">
                <a:effectLst>
                  <a:outerShdw dist="35921" dir="2700000" algn="ctr" rotWithShape="0">
                    <a:srgbClr val="33CC33"/>
                  </a:outerShdw>
                </a:effectLst>
              </a14:hiddenEffects>
            </a:ext>
          </a:extLst>
        </p:spPr>
        <p:txBody>
          <a:bodyPr anchor="t"/>
          <a:lstStyle/>
          <a:p>
            <a:pPr defTabSz="908050"/>
            <a:r>
              <a:rPr lang="en-US" altLang="en-US" sz="7200" dirty="0">
                <a:effectLst>
                  <a:outerShdw blurRad="38100" dist="38100" dir="2700000" algn="tl">
                    <a:srgbClr val="FFFFFF"/>
                  </a:outerShdw>
                </a:effectLst>
                <a:latin typeface="Cookie" panose="02000000000000000000" pitchFamily="2" charset="0"/>
              </a:rPr>
              <a:t>types of</a:t>
            </a:r>
            <a:br>
              <a:rPr lang="en-US" altLang="en-US" sz="7200" dirty="0">
                <a:effectLst>
                  <a:outerShdw blurRad="38100" dist="38100" dir="2700000" algn="tl">
                    <a:srgbClr val="FFFFFF"/>
                  </a:outerShdw>
                </a:effectLst>
              </a:rPr>
            </a:br>
            <a:r>
              <a:rPr lang="en-US" altLang="en-US" sz="9600" dirty="0">
                <a:effectLst>
                  <a:outerShdw blurRad="38100" dist="38100" dir="2700000" algn="tl">
                    <a:srgbClr val="FFFFFF"/>
                  </a:outerShdw>
                </a:effectLst>
                <a:latin typeface="Algerian" panose="04020705040A02060702" pitchFamily="82" charset="0"/>
              </a:rPr>
              <a:t>Fools</a:t>
            </a:r>
          </a:p>
        </p:txBody>
      </p:sp>
      <p:sp>
        <p:nvSpPr>
          <p:cNvPr id="2051" name="Rectangle 3">
            <a:extLst>
              <a:ext uri="{FF2B5EF4-FFF2-40B4-BE49-F238E27FC236}">
                <a16:creationId xmlns:a16="http://schemas.microsoft.com/office/drawing/2014/main" id="{0B53D402-1741-6775-B2E8-8156B4C7B505}"/>
              </a:ext>
            </a:extLst>
          </p:cNvPr>
          <p:cNvSpPr>
            <a:spLocks noGrp="1" noChangeArrowheads="1"/>
          </p:cNvSpPr>
          <p:nvPr>
            <p:ph type="subTitle" idx="1"/>
          </p:nvPr>
        </p:nvSpPr>
        <p:spPr>
          <a:xfrm>
            <a:off x="685800" y="3886200"/>
            <a:ext cx="5867400" cy="2362200"/>
          </a:xfrm>
          <a:ln/>
        </p:spPr>
        <p:txBody>
          <a:bodyPr>
            <a:normAutofit/>
          </a:bodyPr>
          <a:lstStyle/>
          <a:p>
            <a:pPr algn="l">
              <a:lnSpc>
                <a:spcPct val="100000"/>
              </a:lnSpc>
              <a:spcBef>
                <a:spcPts val="0"/>
              </a:spcBef>
            </a:pPr>
            <a:r>
              <a:rPr lang="en-US" altLang="en-US" sz="4400" b="0" i="1" dirty="0"/>
              <a:t>“The fool has said in his heart, ‘There is no God.’”</a:t>
            </a:r>
            <a:endParaRPr lang="en-US" altLang="en-US" sz="4400" i="1" dirty="0"/>
          </a:p>
          <a:p>
            <a:pPr algn="l">
              <a:lnSpc>
                <a:spcPct val="100000"/>
              </a:lnSpc>
              <a:spcBef>
                <a:spcPts val="0"/>
              </a:spcBef>
            </a:pPr>
            <a:endParaRPr lang="en-US" altLang="en-US" sz="900" b="0" dirty="0"/>
          </a:p>
          <a:p>
            <a:pPr algn="r">
              <a:lnSpc>
                <a:spcPct val="100000"/>
              </a:lnSpc>
              <a:spcBef>
                <a:spcPts val="0"/>
              </a:spcBef>
            </a:pPr>
            <a:r>
              <a:rPr lang="en-US" altLang="en-US" sz="4400" b="0" dirty="0"/>
              <a:t>  (Psalm 14:1)</a:t>
            </a:r>
          </a:p>
          <a:p>
            <a:pPr algn="r"/>
            <a:endParaRPr lang="en-US" altLang="en-US" sz="3200" b="0" dirty="0"/>
          </a:p>
        </p:txBody>
      </p:sp>
      <p:pic>
        <p:nvPicPr>
          <p:cNvPr id="2054" name="Picture 6">
            <a:extLst>
              <a:ext uri="{FF2B5EF4-FFF2-40B4-BE49-F238E27FC236}">
                <a16:creationId xmlns:a16="http://schemas.microsoft.com/office/drawing/2014/main" id="{317B658A-294F-3BE6-6850-183730C31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157" y="687114"/>
            <a:ext cx="4018643" cy="5535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3F92DB-C416-F1FA-A639-11A9CC23A28B}"/>
              </a:ext>
            </a:extLst>
          </p:cNvPr>
          <p:cNvSpPr>
            <a:spLocks noGrp="1" noChangeArrowheads="1"/>
          </p:cNvSpPr>
          <p:nvPr>
            <p:ph type="title"/>
          </p:nvPr>
        </p:nvSpPr>
        <p:spPr>
          <a:xfrm>
            <a:off x="812800" y="152401"/>
            <a:ext cx="10515600" cy="990600"/>
          </a:xfrm>
          <a:ln/>
        </p:spPr>
        <p:txBody>
          <a:bodyPr>
            <a:normAutofit/>
          </a:bodyPr>
          <a:lstStyle/>
          <a:p>
            <a:r>
              <a:rPr lang="en-US" altLang="en-US" sz="6000" dirty="0">
                <a:effectLst>
                  <a:outerShdw blurRad="38100" dist="38100" dir="2700000" algn="tl">
                    <a:srgbClr val="FFFFFF"/>
                  </a:outerShdw>
                </a:effectLst>
                <a:latin typeface="Algerian" panose="04020705040A02060702" pitchFamily="82" charset="0"/>
              </a:rPr>
              <a:t>Types of Fools</a:t>
            </a:r>
          </a:p>
        </p:txBody>
      </p:sp>
      <p:sp>
        <p:nvSpPr>
          <p:cNvPr id="17411" name="Rectangle 3">
            <a:extLst>
              <a:ext uri="{FF2B5EF4-FFF2-40B4-BE49-F238E27FC236}">
                <a16:creationId xmlns:a16="http://schemas.microsoft.com/office/drawing/2014/main" id="{1FF2F112-6981-8494-5B70-370A7A5C2605}"/>
              </a:ext>
            </a:extLst>
          </p:cNvPr>
          <p:cNvSpPr>
            <a:spLocks noGrp="1" noChangeArrowheads="1"/>
          </p:cNvSpPr>
          <p:nvPr>
            <p:ph sz="half" idx="1"/>
          </p:nvPr>
        </p:nvSpPr>
        <p:spPr>
          <a:xfrm>
            <a:off x="533400" y="1295400"/>
            <a:ext cx="5486400" cy="5181599"/>
          </a:xfrm>
          <a:ln/>
        </p:spPr>
        <p:txBody>
          <a:bodyPr>
            <a:normAutofit/>
          </a:bodyPr>
          <a:lstStyle/>
          <a:p>
            <a:pPr marL="565150" indent="-565150">
              <a:lnSpc>
                <a:spcPct val="90000"/>
              </a:lnSpc>
            </a:pPr>
            <a:r>
              <a:rPr lang="en-US" altLang="en-US" sz="4400" b="1" dirty="0"/>
              <a:t>Atheistic Fool</a:t>
            </a:r>
          </a:p>
          <a:p>
            <a:pPr marL="623888" lvl="3" indent="0">
              <a:buNone/>
            </a:pPr>
            <a:r>
              <a:rPr lang="en-US" altLang="en-US" sz="4000" dirty="0"/>
              <a:t>cf. Psalm 14:1-3       Romans 14:11</a:t>
            </a:r>
          </a:p>
          <a:p>
            <a:pPr marL="508000" indent="-508000">
              <a:lnSpc>
                <a:spcPct val="90000"/>
              </a:lnSpc>
            </a:pPr>
            <a:r>
              <a:rPr lang="en-US" altLang="en-US" sz="4400" b="1" dirty="0"/>
              <a:t>Disobedient Fool</a:t>
            </a:r>
          </a:p>
          <a:p>
            <a:pPr marL="623888" lvl="1" indent="0">
              <a:lnSpc>
                <a:spcPct val="90000"/>
              </a:lnSpc>
              <a:buNone/>
            </a:pPr>
            <a:r>
              <a:rPr lang="en-US" altLang="en-US" sz="4000" dirty="0"/>
              <a:t>Matthew 7:24-27</a:t>
            </a:r>
          </a:p>
          <a:p>
            <a:pPr marL="565150" indent="-565150">
              <a:lnSpc>
                <a:spcPct val="90000"/>
              </a:lnSpc>
            </a:pPr>
            <a:r>
              <a:rPr lang="en-US" altLang="en-US" sz="4400" b="1" dirty="0"/>
              <a:t>Prating Fool</a:t>
            </a:r>
          </a:p>
          <a:p>
            <a:pPr marL="623888" lvl="1" indent="0">
              <a:lnSpc>
                <a:spcPct val="90000"/>
              </a:lnSpc>
              <a:buNone/>
            </a:pPr>
            <a:r>
              <a:rPr lang="en-US" altLang="en-US" sz="4000" dirty="0"/>
              <a:t>Proverbs 10:8          Matthew 12:36-37</a:t>
            </a:r>
          </a:p>
        </p:txBody>
      </p:sp>
      <p:sp>
        <p:nvSpPr>
          <p:cNvPr id="2" name="Content Placeholder 1">
            <a:extLst>
              <a:ext uri="{FF2B5EF4-FFF2-40B4-BE49-F238E27FC236}">
                <a16:creationId xmlns:a16="http://schemas.microsoft.com/office/drawing/2014/main" id="{913F0270-ECB5-0953-9211-8DAFECA649D6}"/>
              </a:ext>
            </a:extLst>
          </p:cNvPr>
          <p:cNvSpPr>
            <a:spLocks noGrp="1"/>
          </p:cNvSpPr>
          <p:nvPr>
            <p:ph sz="half" idx="2"/>
          </p:nvPr>
        </p:nvSpPr>
        <p:spPr>
          <a:xfrm>
            <a:off x="6019800" y="1295399"/>
            <a:ext cx="5791200" cy="5181599"/>
          </a:xfrm>
        </p:spPr>
        <p:txBody>
          <a:bodyPr>
            <a:normAutofit/>
          </a:bodyPr>
          <a:lstStyle/>
          <a:p>
            <a:pPr marL="569913" indent="-569913">
              <a:lnSpc>
                <a:spcPct val="90000"/>
              </a:lnSpc>
            </a:pPr>
            <a:r>
              <a:rPr lang="en-US" altLang="en-US" sz="4400" b="1" dirty="0"/>
              <a:t>Meddling               Fool</a:t>
            </a:r>
          </a:p>
          <a:p>
            <a:pPr marL="623888" lvl="1" indent="0">
              <a:lnSpc>
                <a:spcPct val="90000"/>
              </a:lnSpc>
              <a:buNone/>
            </a:pPr>
            <a:r>
              <a:rPr lang="en-US" altLang="en-US" sz="4000" dirty="0"/>
              <a:t>Prov. 20:3</a:t>
            </a:r>
          </a:p>
          <a:p>
            <a:pPr marL="623888" lvl="1" indent="0">
              <a:lnSpc>
                <a:spcPct val="90000"/>
              </a:lnSpc>
              <a:buNone/>
            </a:pPr>
            <a:r>
              <a:rPr lang="en-US" altLang="en-US" sz="4000" dirty="0"/>
              <a:t>1 Thessalonians 4:10-12</a:t>
            </a:r>
          </a:p>
          <a:p>
            <a:pPr marL="569913" indent="-569913">
              <a:lnSpc>
                <a:spcPct val="90000"/>
              </a:lnSpc>
            </a:pPr>
            <a:r>
              <a:rPr lang="en-US" altLang="en-US" sz="4400" b="1" dirty="0"/>
              <a:t>Careless Fool</a:t>
            </a:r>
          </a:p>
          <a:p>
            <a:pPr marL="623888" lvl="1" indent="0">
              <a:lnSpc>
                <a:spcPct val="90000"/>
              </a:lnSpc>
              <a:buNone/>
            </a:pPr>
            <a:r>
              <a:rPr lang="en-US" altLang="en-US" sz="4000" dirty="0"/>
              <a:t>Matthew 25:1-13</a:t>
            </a:r>
          </a:p>
          <a:p>
            <a:endParaRPr lang="en-US" dirty="0"/>
          </a:p>
        </p:txBody>
      </p:sp>
      <p:pic>
        <p:nvPicPr>
          <p:cNvPr id="6" name="Picture 6">
            <a:extLst>
              <a:ext uri="{FF2B5EF4-FFF2-40B4-BE49-F238E27FC236}">
                <a16:creationId xmlns:a16="http://schemas.microsoft.com/office/drawing/2014/main" id="{AC068507-ABB4-9811-19DB-437251AEB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81002"/>
            <a:ext cx="1854200" cy="255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500"/>
                                        <p:tgtEl>
                                          <p:spTgt spid="17411">
                                            <p:txEl>
                                              <p:pRg st="2" end="2"/>
                                            </p:txEl>
                                          </p:spTgt>
                                        </p:tgtEl>
                                      </p:cBhvr>
                                    </p:animEffect>
                                    <p:anim calcmode="lin" valueType="num">
                                      <p:cBhvr>
                                        <p:cTn id="20"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74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fade">
                                      <p:cBhvr>
                                        <p:cTn id="24" dur="500"/>
                                        <p:tgtEl>
                                          <p:spTgt spid="17411">
                                            <p:txEl>
                                              <p:pRg st="3" end="3"/>
                                            </p:txEl>
                                          </p:spTgt>
                                        </p:tgtEl>
                                      </p:cBhvr>
                                    </p:animEffect>
                                    <p:anim calcmode="lin" valueType="num">
                                      <p:cBhvr>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Effect transition="in" filter="fade">
                                      <p:cBhvr>
                                        <p:cTn id="31" dur="500"/>
                                        <p:tgtEl>
                                          <p:spTgt spid="17411">
                                            <p:txEl>
                                              <p:pRg st="4" end="4"/>
                                            </p:txEl>
                                          </p:spTgt>
                                        </p:tgtEl>
                                      </p:cBhvr>
                                    </p:animEffect>
                                    <p:anim calcmode="lin" valueType="num">
                                      <p:cBhvr>
                                        <p:cTn id="32"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174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411">
                                            <p:txEl>
                                              <p:pRg st="5" end="5"/>
                                            </p:txEl>
                                          </p:spTgt>
                                        </p:tgtEl>
                                        <p:attrNameLst>
                                          <p:attrName>style.visibility</p:attrName>
                                        </p:attrNameLst>
                                      </p:cBhvr>
                                      <p:to>
                                        <p:strVal val="visible"/>
                                      </p:to>
                                    </p:set>
                                    <p:animEffect transition="in" filter="fade">
                                      <p:cBhvr>
                                        <p:cTn id="36" dur="500"/>
                                        <p:tgtEl>
                                          <p:spTgt spid="17411">
                                            <p:txEl>
                                              <p:pRg st="5" end="5"/>
                                            </p:txEl>
                                          </p:spTgt>
                                        </p:tgtEl>
                                      </p:cBhvr>
                                    </p:animEffect>
                                    <p:anim calcmode="lin" valueType="num">
                                      <p:cBhvr>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fade">
                                      <p:cBhvr>
                                        <p:cTn id="43" dur="500"/>
                                        <p:tgtEl>
                                          <p:spTgt spid="2">
                                            <p:txEl>
                                              <p:pRg st="0" end="0"/>
                                            </p:txEl>
                                          </p:spTgt>
                                        </p:tgtEl>
                                      </p:cBhvr>
                                    </p:animEffect>
                                    <p:anim calcmode="lin" valueType="num">
                                      <p:cBhvr>
                                        <p:cTn id="4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2">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fade">
                                      <p:cBhvr>
                                        <p:cTn id="48" dur="500"/>
                                        <p:tgtEl>
                                          <p:spTgt spid="2">
                                            <p:txEl>
                                              <p:pRg st="1" end="1"/>
                                            </p:txEl>
                                          </p:spTgt>
                                        </p:tgtEl>
                                      </p:cBhvr>
                                    </p:animEffect>
                                    <p:anim calcmode="lin" valueType="num">
                                      <p:cBhvr>
                                        <p:cTn id="4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2">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Effect transition="in" filter="fade">
                                      <p:cBhvr>
                                        <p:cTn id="53" dur="500"/>
                                        <p:tgtEl>
                                          <p:spTgt spid="2">
                                            <p:txEl>
                                              <p:pRg st="2" end="2"/>
                                            </p:txEl>
                                          </p:spTgt>
                                        </p:tgtEl>
                                      </p:cBhvr>
                                    </p:animEffect>
                                    <p:anim calcmode="lin" valueType="num">
                                      <p:cBhvr>
                                        <p:cTn id="5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5"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fade">
                                      <p:cBhvr>
                                        <p:cTn id="60" dur="500"/>
                                        <p:tgtEl>
                                          <p:spTgt spid="2">
                                            <p:txEl>
                                              <p:pRg st="3" end="3"/>
                                            </p:txEl>
                                          </p:spTgt>
                                        </p:tgtEl>
                                      </p:cBhvr>
                                    </p:animEffect>
                                    <p:anim calcmode="lin" valueType="num">
                                      <p:cBhvr>
                                        <p:cTn id="6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2" dur="500" fill="hold"/>
                                        <p:tgtEl>
                                          <p:spTgt spid="2">
                                            <p:txEl>
                                              <p:pRg st="3" end="3"/>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xEl>
                                              <p:pRg st="4" end="4"/>
                                            </p:txEl>
                                          </p:spTgt>
                                        </p:tgtEl>
                                        <p:attrNameLst>
                                          <p:attrName>style.visibility</p:attrName>
                                        </p:attrNameLst>
                                      </p:cBhvr>
                                      <p:to>
                                        <p:strVal val="visible"/>
                                      </p:to>
                                    </p:set>
                                    <p:animEffect transition="in" filter="fade">
                                      <p:cBhvr>
                                        <p:cTn id="65" dur="500"/>
                                        <p:tgtEl>
                                          <p:spTgt spid="2">
                                            <p:txEl>
                                              <p:pRg st="4" end="4"/>
                                            </p:txEl>
                                          </p:spTgt>
                                        </p:tgtEl>
                                      </p:cBhvr>
                                    </p:animEffect>
                                    <p:anim calcmode="lin" valueType="num">
                                      <p:cBhvr>
                                        <p:cTn id="6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67"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B1EF411-8DF3-A689-0BBD-11994CB54FCE}"/>
              </a:ext>
            </a:extLst>
          </p:cNvPr>
          <p:cNvSpPr>
            <a:spLocks noGrp="1" noChangeArrowheads="1"/>
          </p:cNvSpPr>
          <p:nvPr>
            <p:ph type="ctrTitle"/>
          </p:nvPr>
        </p:nvSpPr>
        <p:spPr>
          <a:xfrm>
            <a:off x="838200" y="228600"/>
            <a:ext cx="3386959" cy="1252514"/>
          </a:xfrm>
          <a:ln/>
          <a:extLst>
            <a:ext uri="{AF507438-7753-43E0-B8FC-AC1667EBCBE1}">
              <a14:hiddenEffects xmlns:a14="http://schemas.microsoft.com/office/drawing/2010/main">
                <a:effectLst>
                  <a:outerShdw dist="35921" dir="2700000" algn="ctr" rotWithShape="0">
                    <a:srgbClr val="33CC33"/>
                  </a:outerShdw>
                </a:effectLst>
              </a14:hiddenEffects>
            </a:ext>
          </a:extLst>
        </p:spPr>
        <p:txBody>
          <a:bodyPr anchor="t"/>
          <a:lstStyle/>
          <a:p>
            <a:pPr defTabSz="908050"/>
            <a:r>
              <a:rPr lang="en-US" altLang="en-US" sz="7200" dirty="0">
                <a:effectLst>
                  <a:outerShdw blurRad="38100" dist="38100" dir="2700000" algn="tl">
                    <a:srgbClr val="FFFFFF"/>
                  </a:outerShdw>
                </a:effectLst>
                <a:latin typeface="Cookie" panose="02000000000000000000" pitchFamily="2" charset="0"/>
              </a:rPr>
              <a:t>Conclusion</a:t>
            </a:r>
            <a:endParaRPr lang="en-US" altLang="en-US" sz="9600" dirty="0">
              <a:effectLst>
                <a:outerShdw blurRad="38100" dist="38100" dir="2700000" algn="tl">
                  <a:srgbClr val="FFFFFF"/>
                </a:outerShdw>
              </a:effectLst>
              <a:latin typeface="Algerian" panose="04020705040A02060702" pitchFamily="82" charset="0"/>
            </a:endParaRPr>
          </a:p>
        </p:txBody>
      </p:sp>
      <p:sp>
        <p:nvSpPr>
          <p:cNvPr id="2051" name="Rectangle 3">
            <a:extLst>
              <a:ext uri="{FF2B5EF4-FFF2-40B4-BE49-F238E27FC236}">
                <a16:creationId xmlns:a16="http://schemas.microsoft.com/office/drawing/2014/main" id="{0B53D402-1741-6775-B2E8-8156B4C7B505}"/>
              </a:ext>
            </a:extLst>
          </p:cNvPr>
          <p:cNvSpPr>
            <a:spLocks noGrp="1" noChangeArrowheads="1"/>
          </p:cNvSpPr>
          <p:nvPr>
            <p:ph type="subTitle" idx="1"/>
          </p:nvPr>
        </p:nvSpPr>
        <p:spPr>
          <a:xfrm>
            <a:off x="4800600" y="457200"/>
            <a:ext cx="6934200" cy="5867400"/>
          </a:xfrm>
          <a:ln/>
        </p:spPr>
        <p:txBody>
          <a:bodyPr>
            <a:normAutofit/>
          </a:bodyPr>
          <a:lstStyle/>
          <a:p>
            <a:pPr>
              <a:lnSpc>
                <a:spcPct val="100000"/>
              </a:lnSpc>
              <a:spcBef>
                <a:spcPts val="0"/>
              </a:spcBef>
            </a:pPr>
            <a:r>
              <a:rPr lang="en-US" sz="4000" dirty="0"/>
              <a:t>“Therefore He says:</a:t>
            </a:r>
            <a:br>
              <a:rPr lang="en-US" sz="4000" dirty="0"/>
            </a:br>
            <a:r>
              <a:rPr lang="en-US" sz="4000" i="1" dirty="0"/>
              <a:t>‘Awake, you who sleep,</a:t>
            </a:r>
            <a:br>
              <a:rPr lang="en-US" sz="4000" i="1" dirty="0"/>
            </a:br>
            <a:r>
              <a:rPr lang="en-US" sz="4000" i="1" dirty="0"/>
              <a:t>Arise from the dead,</a:t>
            </a:r>
            <a:br>
              <a:rPr lang="en-US" sz="4000" i="1" dirty="0"/>
            </a:br>
            <a:r>
              <a:rPr lang="en-US" sz="4000" i="1" dirty="0"/>
              <a:t>And Christ will give you light.’</a:t>
            </a:r>
            <a:br>
              <a:rPr lang="en-US" sz="4000" i="1" dirty="0"/>
            </a:br>
            <a:r>
              <a:rPr lang="en-US" sz="4000" baseline="30000" dirty="0"/>
              <a:t>15</a:t>
            </a:r>
            <a:r>
              <a:rPr lang="en-US" sz="4000" dirty="0"/>
              <a:t> See then that you walk circumspectly, not as fools but as wise,</a:t>
            </a:r>
            <a:r>
              <a:rPr lang="en-US" sz="4000" baseline="30000" dirty="0"/>
              <a:t> 16</a:t>
            </a:r>
            <a:r>
              <a:rPr lang="en-US" sz="4000" dirty="0"/>
              <a:t> redeeming the time, because the days are evil”</a:t>
            </a:r>
          </a:p>
          <a:p>
            <a:pPr>
              <a:lnSpc>
                <a:spcPct val="100000"/>
              </a:lnSpc>
              <a:spcBef>
                <a:spcPts val="0"/>
              </a:spcBef>
            </a:pPr>
            <a:endParaRPr lang="en-US" sz="1200" dirty="0"/>
          </a:p>
          <a:p>
            <a:pPr algn="r">
              <a:lnSpc>
                <a:spcPct val="100000"/>
              </a:lnSpc>
              <a:spcBef>
                <a:spcPts val="0"/>
              </a:spcBef>
            </a:pPr>
            <a:r>
              <a:rPr lang="en-US" altLang="en-US" sz="3600" b="0" dirty="0"/>
              <a:t>(</a:t>
            </a:r>
            <a:r>
              <a:rPr lang="en-US" sz="3600" dirty="0"/>
              <a:t>Ephesians 5:14-16)</a:t>
            </a:r>
            <a:endParaRPr lang="en-US" altLang="en-US" sz="3600" b="0" dirty="0"/>
          </a:p>
        </p:txBody>
      </p:sp>
      <p:pic>
        <p:nvPicPr>
          <p:cNvPr id="2054" name="Picture 6">
            <a:extLst>
              <a:ext uri="{FF2B5EF4-FFF2-40B4-BE49-F238E27FC236}">
                <a16:creationId xmlns:a16="http://schemas.microsoft.com/office/drawing/2014/main" id="{317B658A-294F-3BE6-6850-183730C31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59" y="1517900"/>
            <a:ext cx="3352800"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0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1422</Words>
  <Application>Microsoft Office PowerPoint</Application>
  <PresentationFormat>Widescreen</PresentationFormat>
  <Paragraphs>66</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Algerian</vt:lpstr>
      <vt:lpstr>Arial</vt:lpstr>
      <vt:lpstr>Calibri</vt:lpstr>
      <vt:lpstr>Calibri Light</vt:lpstr>
      <vt:lpstr>Cookie</vt:lpstr>
      <vt:lpstr>Times New Roman</vt:lpstr>
      <vt:lpstr>Default Design</vt:lpstr>
      <vt:lpstr>types of Fools</vt:lpstr>
      <vt:lpstr>Types of Fools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  O   O    L     S</dc:title>
  <dc:creator>Stan Cox</dc:creator>
  <cp:lastModifiedBy>Stan Cox</cp:lastModifiedBy>
  <cp:revision>7</cp:revision>
  <cp:lastPrinted>2022-08-07T00:07:28Z</cp:lastPrinted>
  <dcterms:modified xsi:type="dcterms:W3CDTF">2022-08-11T23:24:33Z</dcterms:modified>
</cp:coreProperties>
</file>