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99BA9-D8DB-46D2-8285-6601735129DF}" v="2" dt="2024-10-11T18:41:01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D3D99BA9-D8DB-46D2-8285-6601735129DF}"/>
    <pc:docChg chg="undo custSel modSld modHandout">
      <pc:chgData name="Stan Cox" userId="9376f276357bfffd" providerId="LiveId" clId="{D3D99BA9-D8DB-46D2-8285-6601735129DF}" dt="2024-10-11T18:41:02.644" v="151" actId="478"/>
      <pc:docMkLst>
        <pc:docMk/>
      </pc:docMkLst>
      <pc:sldChg chg="addSp delSp mod addAnim delAnim modAnim">
        <pc:chgData name="Stan Cox" userId="9376f276357bfffd" providerId="LiveId" clId="{D3D99BA9-D8DB-46D2-8285-6601735129DF}" dt="2024-10-11T18:41:02.644" v="151" actId="478"/>
        <pc:sldMkLst>
          <pc:docMk/>
          <pc:sldMk cId="4268833056" sldId="257"/>
        </pc:sldMkLst>
        <pc:spChg chg="add del">
          <ac:chgData name="Stan Cox" userId="9376f276357bfffd" providerId="LiveId" clId="{D3D99BA9-D8DB-46D2-8285-6601735129DF}" dt="2024-10-11T18:41:02.644" v="151" actId="478"/>
          <ac:spMkLst>
            <pc:docMk/>
            <pc:sldMk cId="4268833056" sldId="257"/>
            <ac:spMk id="4" creationId="{16AB7FB5-7C94-5468-E39B-9760E44EDC0A}"/>
          </ac:spMkLst>
        </pc:spChg>
        <pc:spChg chg="add del">
          <ac:chgData name="Stan Cox" userId="9376f276357bfffd" providerId="LiveId" clId="{D3D99BA9-D8DB-46D2-8285-6601735129DF}" dt="2024-10-11T18:41:02.238" v="150" actId="478"/>
          <ac:spMkLst>
            <pc:docMk/>
            <pc:sldMk cId="4268833056" sldId="257"/>
            <ac:spMk id="5" creationId="{E6D5F141-BF29-7D5A-A76F-A5368CE6B2EC}"/>
          </ac:spMkLst>
        </pc:spChg>
        <pc:spChg chg="add del">
          <ac:chgData name="Stan Cox" userId="9376f276357bfffd" providerId="LiveId" clId="{D3D99BA9-D8DB-46D2-8285-6601735129DF}" dt="2024-10-11T18:41:01.785" v="149"/>
          <ac:spMkLst>
            <pc:docMk/>
            <pc:sldMk cId="4268833056" sldId="257"/>
            <ac:spMk id="6" creationId="{D3A1E331-B072-BDFE-3BE5-B7BEB7A98B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5C24A0-D638-C26C-1547-171477F91E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657600" cy="8509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r>
              <a:rPr lang="en-US" sz="2400" b="1" dirty="0">
                <a:latin typeface="Footlight MT Light" panose="0204060206030A020304" pitchFamily="18" charset="0"/>
              </a:rPr>
              <a:t>We Need FRIENDS!</a:t>
            </a:r>
          </a:p>
          <a:p>
            <a:r>
              <a:rPr lang="en-US" dirty="0"/>
              <a:t>Ecclesiastes 4:7-16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928B9-7282-05A8-9EE4-B00B3B8648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r>
              <a:rPr lang="en-US" dirty="0"/>
              <a:t>October 13, 2024 @ 9am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B62EB-2DB8-FFB4-7DB9-BBA47B3405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FB5F0-659E-4BC7-845F-B862EE7A20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r>
              <a:rPr lang="en-US" dirty="0"/>
              <a:t>    soundteaching.org     </a:t>
            </a:r>
            <a:fld id="{5FD03A28-139B-49CD-8284-7BB1F3AB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0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7075-AA98-175F-09A1-2C7311060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B448D-B36E-5AC9-16A0-23AF29661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2A732-D7FC-F867-59AF-EF04FA3F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551C6-71B3-30EA-A525-8D69FF95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F332B-0D5A-D3E4-8736-A89BE5A8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E36E-733C-424D-2567-5B363982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5706F-16F2-C569-285A-3B5538304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7FFB3-564B-40C4-A435-66198139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BDD26-4FDD-8A74-DD62-7E92B032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9DBA8-1298-D637-43DD-DF50250C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4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E2009-3578-2B35-AA69-1EAD6EB25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D0D92-6102-B159-F445-126C34588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CA223-ED07-7272-D0E5-4B90A401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9E2B-C9B6-B0CB-9A2F-C50D563E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357C1-12F2-F52B-CA83-C3A43396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36E8-AB9B-1F49-4693-F15588BF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5A641-A465-F670-4A2C-3D626C3F2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5229C-F84B-ED0D-514B-A9AD4FCF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A56F1-B9B2-8E84-C905-724E7790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C1A8-18F8-7781-588F-8FF0F4AB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27EA-BDBB-7FA9-E217-BB661B7C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430C-300C-8299-8242-BFA05AB25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02C6-8FBC-56C3-ED03-9DDA28A1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E15B-63EB-FAD0-C650-AD4CCAB3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FFCF8-05F0-131C-C01C-2B2024EF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9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95BB-ECDA-6379-193A-7A397DFA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FA112-7613-3B3B-F78D-0122ADD80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1B3FC-B59B-5752-E01B-A53FB059D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2255E-ECC7-0000-D825-65D835D7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3C745-7013-98CD-9D3A-002BBE8EA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8402E-4A23-EAD7-6CDF-2D8227E6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2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6DA6-5980-2C8D-A70D-0A9786C9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BB173-848E-AB58-66AA-A1B7B1D7B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5E2A9-CBB9-FD39-25A1-3C4E550AD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218D5-8735-9362-4526-F85DB522E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AFBE97-B794-2817-671D-BB942238C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BADC6-C232-9AB3-4915-5400A204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508D4-E500-6B9C-0A14-4A75919A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AD0A8-0D99-629E-0524-7F6DD7D4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7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1242-F075-4A25-9A7B-5E47C59E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82B3A-7F59-7624-7CE8-13A411C8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765A0-8044-EC32-E008-83163F72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B85AF-8A90-9D16-4655-15883744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6D1AC0-C31C-BD85-EBB8-20857C84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616E5-38AA-C800-DE46-CE7573CC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CD99-338C-B242-5808-EFF733D5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D71E6-1125-8534-9DD2-2F6E67E6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B3612-6022-35AF-3CBD-5B7D22F0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07DED-4D25-81B0-4EA8-7EFF244C1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48C8-7F5E-7342-1792-BF52200B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92DAF-301D-CDD6-E1B6-DFA0728B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AC5A2-3CD1-EDF7-3EBB-58ED31E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5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7084-41F8-481B-FB54-452BA7C4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2ABF6-45EC-236F-381D-16737A016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471A2-115C-75F6-7A1D-BD20DD9B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E233E-C52B-32F9-FBBE-D8B15C40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DD33A-B335-C6F0-91CF-5F9CFBB9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5A05B-E1AA-4764-AABC-321AFD37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A5244-F489-322B-A7B5-3C04F994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AA9F-6655-F438-D02F-C8FD5FEEA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0C073-30D1-A796-8E97-87E9FE27B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6D6653-09D9-4E0C-A3CB-1EC390EB0E2E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0E032-EFE2-CE2B-D01D-8A6F101D5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F120E-DF57-9402-1F18-69E81CB6D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E626C6-1FB2-4E79-B4C5-6C756E84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1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uple of women smiling and holding wine glasses&#10;&#10;Description automatically generated">
            <a:extLst>
              <a:ext uri="{FF2B5EF4-FFF2-40B4-BE49-F238E27FC236}">
                <a16:creationId xmlns:a16="http://schemas.microsoft.com/office/drawing/2014/main" id="{38338D11-6859-7296-4DD5-23985DF89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3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E471C-3B5C-408D-A354-2CB4E77E07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purple background with text and a picture of a person climbing a rock&#10;&#10;Description automatically generated">
            <a:extLst>
              <a:ext uri="{FF2B5EF4-FFF2-40B4-BE49-F238E27FC236}">
                <a16:creationId xmlns:a16="http://schemas.microsoft.com/office/drawing/2014/main" id="{4E9D7FAC-F6C9-28A0-3EA2-75615C62A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6AB7FB5-7C94-5468-E39B-9760E44EDC0A}"/>
              </a:ext>
            </a:extLst>
          </p:cNvPr>
          <p:cNvSpPr/>
          <p:nvPr/>
        </p:nvSpPr>
        <p:spPr>
          <a:xfrm>
            <a:off x="5151120" y="701040"/>
            <a:ext cx="6228080" cy="192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5F141-BF29-7D5A-A76F-A5368CE6B2EC}"/>
              </a:ext>
            </a:extLst>
          </p:cNvPr>
          <p:cNvSpPr/>
          <p:nvPr/>
        </p:nvSpPr>
        <p:spPr>
          <a:xfrm>
            <a:off x="5151120" y="2621280"/>
            <a:ext cx="6228080" cy="1813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A1E331-B072-BDFE-3BE5-B7BEB7A98BD1}"/>
              </a:ext>
            </a:extLst>
          </p:cNvPr>
          <p:cNvSpPr/>
          <p:nvPr/>
        </p:nvSpPr>
        <p:spPr>
          <a:xfrm>
            <a:off x="5151120" y="4434840"/>
            <a:ext cx="6228080" cy="1722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3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2D84F-40C5-CAF5-F515-0131B1267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art with a cross and a sunset&#10;&#10;Description automatically generated">
            <a:extLst>
              <a:ext uri="{FF2B5EF4-FFF2-40B4-BE49-F238E27FC236}">
                <a16:creationId xmlns:a16="http://schemas.microsoft.com/office/drawing/2014/main" id="{A19C17B5-EB60-C1E0-41BE-52689F27F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9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Footlight MT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Stan Cox</dc:creator>
  <cp:lastModifiedBy>Stan Cox</cp:lastModifiedBy>
  <cp:revision>1</cp:revision>
  <cp:lastPrinted>2024-10-11T18:40:14Z</cp:lastPrinted>
  <dcterms:created xsi:type="dcterms:W3CDTF">2024-10-11T18:32:35Z</dcterms:created>
  <dcterms:modified xsi:type="dcterms:W3CDTF">2024-10-11T18:41:04Z</dcterms:modified>
</cp:coreProperties>
</file>