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D99BA9-D8DB-46D2-8285-6601735129DF}" v="2" dt="2024-10-11T18:41:01.7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90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3187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n Cox" userId="9376f276357bfffd" providerId="LiveId" clId="{D3D99BA9-D8DB-46D2-8285-6601735129DF}"/>
    <pc:docChg chg="undo custSel modSld modHandout">
      <pc:chgData name="Stan Cox" userId="9376f276357bfffd" providerId="LiveId" clId="{D3D99BA9-D8DB-46D2-8285-6601735129DF}" dt="2024-10-11T18:41:02.644" v="151" actId="478"/>
      <pc:docMkLst>
        <pc:docMk/>
      </pc:docMkLst>
      <pc:sldChg chg="addSp delSp mod addAnim delAnim modAnim">
        <pc:chgData name="Stan Cox" userId="9376f276357bfffd" providerId="LiveId" clId="{D3D99BA9-D8DB-46D2-8285-6601735129DF}" dt="2024-10-11T18:41:02.644" v="151" actId="478"/>
        <pc:sldMkLst>
          <pc:docMk/>
          <pc:sldMk cId="4268833056" sldId="257"/>
        </pc:sldMkLst>
        <pc:spChg chg="add del">
          <ac:chgData name="Stan Cox" userId="9376f276357bfffd" providerId="LiveId" clId="{D3D99BA9-D8DB-46D2-8285-6601735129DF}" dt="2024-10-11T18:41:02.644" v="151" actId="478"/>
          <ac:spMkLst>
            <pc:docMk/>
            <pc:sldMk cId="4268833056" sldId="257"/>
            <ac:spMk id="4" creationId="{16AB7FB5-7C94-5468-E39B-9760E44EDC0A}"/>
          </ac:spMkLst>
        </pc:spChg>
        <pc:spChg chg="add del">
          <ac:chgData name="Stan Cox" userId="9376f276357bfffd" providerId="LiveId" clId="{D3D99BA9-D8DB-46D2-8285-6601735129DF}" dt="2024-10-11T18:41:02.238" v="150" actId="478"/>
          <ac:spMkLst>
            <pc:docMk/>
            <pc:sldMk cId="4268833056" sldId="257"/>
            <ac:spMk id="5" creationId="{E6D5F141-BF29-7D5A-A76F-A5368CE6B2EC}"/>
          </ac:spMkLst>
        </pc:spChg>
        <pc:spChg chg="add del">
          <ac:chgData name="Stan Cox" userId="9376f276357bfffd" providerId="LiveId" clId="{D3D99BA9-D8DB-46D2-8285-6601735129DF}" dt="2024-10-11T18:41:01.785" v="149"/>
          <ac:spMkLst>
            <pc:docMk/>
            <pc:sldMk cId="4268833056" sldId="257"/>
            <ac:spMk id="6" creationId="{D3A1E331-B072-BDFE-3BE5-B7BEB7A98BD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C5C24A0-D638-C26C-1547-171477F91EA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657600" cy="850900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r>
              <a:rPr lang="en-US" sz="2400" b="1" dirty="0">
                <a:latin typeface="Footlight MT Light" panose="0204060206030A020304" pitchFamily="18" charset="0"/>
              </a:rPr>
              <a:t>We Need FRIENDS!</a:t>
            </a:r>
          </a:p>
          <a:p>
            <a:r>
              <a:rPr lang="en-US" dirty="0"/>
              <a:t>Ecclesiastes 4:7-16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2928B9-7282-05A8-9EE4-B00B3B8648F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r>
              <a:rPr lang="en-US" dirty="0"/>
              <a:t>October 13, 2024 @ 9am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8B62EB-2DB8-FFB4-7DB9-BBA47B3405C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4"/>
            <a:ext cx="2971800" cy="458787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r>
              <a:rPr lang="en-US" dirty="0"/>
              <a:t>West Side church of Christ, Stan Cox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1FB5F0-659E-4BC7-845F-B862EE7A208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4"/>
            <a:ext cx="2971800" cy="458787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r>
              <a:rPr lang="en-US" dirty="0"/>
              <a:t>    soundteaching.org     </a:t>
            </a:r>
            <a:fld id="{5FD03A28-139B-49CD-8284-7BB1F3AB2F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207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77075-AA98-175F-09A1-2C73110600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EB448D-B36E-5AC9-16A0-23AF296618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22A732-D7FC-F867-59AF-EF04FA3F4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D6653-09D9-4E0C-A3CB-1EC390EB0E2E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3551C6-71B3-30EA-A525-8D69FF959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5F332B-0D5A-D3E4-8736-A89BE5A83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626C6-1FB2-4E79-B4C5-6C756E845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831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1E36E-733C-424D-2567-5B363982D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75706F-16F2-C569-285A-3B55383041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7FFB3-564B-40C4-A435-66198139E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D6653-09D9-4E0C-A3CB-1EC390EB0E2E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9BDD26-4FDD-8A74-DD62-7E92B0324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F9DBA8-1298-D637-43DD-DF50250CD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626C6-1FB2-4E79-B4C5-6C756E845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844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2E2009-3578-2B35-AA69-1EAD6EB254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7D0D92-6102-B159-F445-126C34588C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9CA223-ED07-7272-D0E5-4B90A4017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D6653-09D9-4E0C-A3CB-1EC390EB0E2E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B19E2B-C9B6-B0CB-9A2F-C50D563E9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1357C1-12F2-F52B-CA83-C3A43396A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626C6-1FB2-4E79-B4C5-6C756E845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300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C36E8-AB9B-1F49-4693-F15588BF5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25A641-A465-F670-4A2C-3D626C3F2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45229C-F84B-ED0D-514B-A9AD4FCFE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D6653-09D9-4E0C-A3CB-1EC390EB0E2E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A56F1-B9B2-8E84-C905-724E77905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B3C1A8-18F8-7781-588F-8FF0F4AB9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626C6-1FB2-4E79-B4C5-6C756E845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472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827EA-BDBB-7FA9-E217-BB661B7C4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66430C-300C-8299-8242-BFA05AB25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B002C6-8FBC-56C3-ED03-9DDA28A19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D6653-09D9-4E0C-A3CB-1EC390EB0E2E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7FE15B-63EB-FAD0-C650-AD4CCAB3A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9FFCF8-05F0-131C-C01C-2B2024EF8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626C6-1FB2-4E79-B4C5-6C756E845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299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E95BB-ECDA-6379-193A-7A397DFAB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FA112-7613-3B3B-F78D-0122ADD809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A1B3FC-B59B-5752-E01B-A53FB059D1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C2255E-ECC7-0000-D825-65D835D7C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D6653-09D9-4E0C-A3CB-1EC390EB0E2E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D3C745-7013-98CD-9D3A-002BBE8EA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88402E-4A23-EAD7-6CDF-2D8227E6C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626C6-1FB2-4E79-B4C5-6C756E845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624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46DA6-5980-2C8D-A70D-0A9786C9A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4BB173-848E-AB58-66AA-A1B7B1D7BA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B5E2A9-CBB9-FD39-25A1-3C4E550ADC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8218D5-8735-9362-4526-F85DB522E6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AFBE97-B794-2817-671D-BB942238C7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6BADC6-C232-9AB3-4915-5400A2042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D6653-09D9-4E0C-A3CB-1EC390EB0E2E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A508D4-E500-6B9C-0A14-4A75919A0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5AD0A8-0D99-629E-0524-7F6DD7D44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626C6-1FB2-4E79-B4C5-6C756E845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176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B1242-F075-4A25-9A7B-5E47C59EE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082B3A-7F59-7624-7CE8-13A411C81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D6653-09D9-4E0C-A3CB-1EC390EB0E2E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5765A0-8044-EC32-E008-83163F729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CB85AF-8A90-9D16-4655-158837442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626C6-1FB2-4E79-B4C5-6C756E845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395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6D1AC0-C31C-BD85-EBB8-20857C847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D6653-09D9-4E0C-A3CB-1EC390EB0E2E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6616E5-38AA-C800-DE46-CE7573CC7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51CD99-338C-B242-5808-EFF733D58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626C6-1FB2-4E79-B4C5-6C756E845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106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D71E6-1125-8534-9DD2-2F6E67E6C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B3612-6022-35AF-3CBD-5B7D22F02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907DED-4D25-81B0-4EA8-7EFF244C13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B348C8-7F5E-7342-1792-BF52200B5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D6653-09D9-4E0C-A3CB-1EC390EB0E2E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592DAF-301D-CDD6-E1B6-DFA0728BA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0AC5A2-3CD1-EDF7-3EBB-58ED31E2B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626C6-1FB2-4E79-B4C5-6C756E845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050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47084-41F8-481B-FB54-452BA7C42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42ABF6-45EC-236F-381D-16737A0165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4471A2-115C-75F6-7A1D-BD20DD9B42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BE233E-C52B-32F9-FBBE-D8B15C403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D6653-09D9-4E0C-A3CB-1EC390EB0E2E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BDD33A-B335-C6F0-91CF-5F9CFBB92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05A05B-E1AA-4764-AABC-321AFD377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626C6-1FB2-4E79-B4C5-6C756E845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429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DA5244-F489-322B-A7B5-3C04F994B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7AAA9F-6655-F438-D02F-C8FD5FEEAE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70C073-30D1-A796-8E97-87E9FE27B5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C6D6653-09D9-4E0C-A3CB-1EC390EB0E2E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B0E032-EFE2-CE2B-D01D-8A6F101D52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FF120E-DF57-9402-1F18-69E81CB6DB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E626C6-1FB2-4E79-B4C5-6C756E845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910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ouple of women smiling and holding wine glasses&#10;&#10;Description automatically generated">
            <a:extLst>
              <a:ext uri="{FF2B5EF4-FFF2-40B4-BE49-F238E27FC236}">
                <a16:creationId xmlns:a16="http://schemas.microsoft.com/office/drawing/2014/main" id="{38338D11-6859-7296-4DD5-23985DF89D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734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shred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EE471C-3B5C-408D-A354-2CB4E77E07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and purple background with text and a picture of a person climbing a rock&#10;&#10;Description automatically generated">
            <a:extLst>
              <a:ext uri="{FF2B5EF4-FFF2-40B4-BE49-F238E27FC236}">
                <a16:creationId xmlns:a16="http://schemas.microsoft.com/office/drawing/2014/main" id="{4E9D7FAC-F6C9-28A0-3EA2-75615C62A2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6AB7FB5-7C94-5468-E39B-9760E44EDC0A}"/>
              </a:ext>
            </a:extLst>
          </p:cNvPr>
          <p:cNvSpPr/>
          <p:nvPr/>
        </p:nvSpPr>
        <p:spPr>
          <a:xfrm>
            <a:off x="5151120" y="701040"/>
            <a:ext cx="6228080" cy="1920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6D5F141-BF29-7D5A-A76F-A5368CE6B2EC}"/>
              </a:ext>
            </a:extLst>
          </p:cNvPr>
          <p:cNvSpPr/>
          <p:nvPr/>
        </p:nvSpPr>
        <p:spPr>
          <a:xfrm>
            <a:off x="5151120" y="2621280"/>
            <a:ext cx="6228080" cy="1813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3A1E331-B072-BDFE-3BE5-B7BEB7A98BD1}"/>
              </a:ext>
            </a:extLst>
          </p:cNvPr>
          <p:cNvSpPr/>
          <p:nvPr/>
        </p:nvSpPr>
        <p:spPr>
          <a:xfrm>
            <a:off x="5151120" y="4434840"/>
            <a:ext cx="6228080" cy="1722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833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92D84F-40C5-CAF5-F515-0131B1267A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heart with a cross and a sunset&#10;&#10;Description automatically generated">
            <a:extLst>
              <a:ext uri="{FF2B5EF4-FFF2-40B4-BE49-F238E27FC236}">
                <a16:creationId xmlns:a16="http://schemas.microsoft.com/office/drawing/2014/main" id="{A19C17B5-EB60-C1E0-41BE-52689F27F7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0907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shred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Footlight MT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Stan Cox</dc:creator>
  <cp:lastModifiedBy>Stan Cox</cp:lastModifiedBy>
  <cp:revision>1</cp:revision>
  <cp:lastPrinted>2024-10-11T18:40:14Z</cp:lastPrinted>
  <dcterms:created xsi:type="dcterms:W3CDTF">2024-10-11T18:32:35Z</dcterms:created>
  <dcterms:modified xsi:type="dcterms:W3CDTF">2024-10-11T18:41:04Z</dcterms:modified>
</cp:coreProperties>
</file>