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8"/>
  </p:handout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7010400" cy="9296400"/>
  <p:embeddedFontLst>
    <p:embeddedFont>
      <p:font typeface="Bebas Neue" panose="020B0606020202050201" pitchFamily="34" charset="0"/>
      <p:regular r:id="rId9"/>
    </p:embeddedFont>
    <p:embeddedFont>
      <p:font typeface="Cooper Hewitt" panose="020B0604020202020204" charset="0"/>
      <p:regular r:id="rId10"/>
    </p:embeddedFont>
    <p:embeddedFont>
      <p:font typeface="Cooper Hewitt Bold" panose="020B0604020202020204" charset="0"/>
      <p:regular r:id="rId11"/>
    </p:embeddedFont>
    <p:embeddedFont>
      <p:font typeface="Oswald Bold" panose="020B060402020202020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1B5AA3-8AA5-48B9-BE83-B23DD15D18C2}" v="18" dt="2024-07-28T22:23:31.2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882" y="6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3197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n Cox" userId="9376f276357bfffd" providerId="LiveId" clId="{D41B5AA3-8AA5-48B9-BE83-B23DD15D18C2}"/>
    <pc:docChg chg="custSel addSld delSld modSld modHandout">
      <pc:chgData name="Stan Cox" userId="9376f276357bfffd" providerId="LiveId" clId="{D41B5AA3-8AA5-48B9-BE83-B23DD15D18C2}" dt="2024-07-28T22:27:50.610" v="242" actId="14100"/>
      <pc:docMkLst>
        <pc:docMk/>
      </pc:docMkLst>
      <pc:sldChg chg="addSp modSp mod modTransition">
        <pc:chgData name="Stan Cox" userId="9376f276357bfffd" providerId="LiveId" clId="{D41B5AA3-8AA5-48B9-BE83-B23DD15D18C2}" dt="2024-07-28T22:23:55.285" v="202" actId="14100"/>
        <pc:sldMkLst>
          <pc:docMk/>
          <pc:sldMk cId="0" sldId="256"/>
        </pc:sldMkLst>
        <pc:picChg chg="add mod">
          <ac:chgData name="Stan Cox" userId="9376f276357bfffd" providerId="LiveId" clId="{D41B5AA3-8AA5-48B9-BE83-B23DD15D18C2}" dt="2024-07-28T22:23:55.285" v="202" actId="14100"/>
          <ac:picMkLst>
            <pc:docMk/>
            <pc:sldMk cId="0" sldId="256"/>
            <ac:picMk id="23" creationId="{D2ACF1D4-8FB0-D7A8-8F1A-ECEEB2886ADB}"/>
          </ac:picMkLst>
        </pc:picChg>
      </pc:sldChg>
      <pc:sldChg chg="addSp modSp mod modTransition">
        <pc:chgData name="Stan Cox" userId="9376f276357bfffd" providerId="LiveId" clId="{D41B5AA3-8AA5-48B9-BE83-B23DD15D18C2}" dt="2024-07-28T22:24:15.278" v="204" actId="14100"/>
        <pc:sldMkLst>
          <pc:docMk/>
          <pc:sldMk cId="0" sldId="257"/>
        </pc:sldMkLst>
        <pc:picChg chg="add mod">
          <ac:chgData name="Stan Cox" userId="9376f276357bfffd" providerId="LiveId" clId="{D41B5AA3-8AA5-48B9-BE83-B23DD15D18C2}" dt="2024-07-28T22:24:15.278" v="204" actId="14100"/>
          <ac:picMkLst>
            <pc:docMk/>
            <pc:sldMk cId="0" sldId="257"/>
            <ac:picMk id="43" creationId="{2AF97E3C-B7B3-CBDF-7C13-A2C95A493B45}"/>
          </ac:picMkLst>
        </pc:picChg>
      </pc:sldChg>
      <pc:sldChg chg="addSp modSp mod modTransition">
        <pc:chgData name="Stan Cox" userId="9376f276357bfffd" providerId="LiveId" clId="{D41B5AA3-8AA5-48B9-BE83-B23DD15D18C2}" dt="2024-07-28T22:25:25.965" v="212" actId="14100"/>
        <pc:sldMkLst>
          <pc:docMk/>
          <pc:sldMk cId="0" sldId="258"/>
        </pc:sldMkLst>
        <pc:picChg chg="add mod">
          <ac:chgData name="Stan Cox" userId="9376f276357bfffd" providerId="LiveId" clId="{D41B5AA3-8AA5-48B9-BE83-B23DD15D18C2}" dt="2024-07-28T22:25:25.965" v="212" actId="14100"/>
          <ac:picMkLst>
            <pc:docMk/>
            <pc:sldMk cId="0" sldId="258"/>
            <ac:picMk id="15" creationId="{F580F1B2-B43B-2A39-3306-0335305E5267}"/>
          </ac:picMkLst>
        </pc:picChg>
      </pc:sldChg>
      <pc:sldChg chg="addSp modSp mod modTransition">
        <pc:chgData name="Stan Cox" userId="9376f276357bfffd" providerId="LiveId" clId="{D41B5AA3-8AA5-48B9-BE83-B23DD15D18C2}" dt="2024-07-28T22:26:49.554" v="232" actId="14100"/>
        <pc:sldMkLst>
          <pc:docMk/>
          <pc:sldMk cId="0" sldId="259"/>
        </pc:sldMkLst>
        <pc:picChg chg="add mod">
          <ac:chgData name="Stan Cox" userId="9376f276357bfffd" providerId="LiveId" clId="{D41B5AA3-8AA5-48B9-BE83-B23DD15D18C2}" dt="2024-07-28T22:26:49.554" v="232" actId="14100"/>
          <ac:picMkLst>
            <pc:docMk/>
            <pc:sldMk cId="0" sldId="259"/>
            <ac:picMk id="11" creationId="{5BD8ABE5-0CFA-E571-43D3-4AD92233C11A}"/>
          </ac:picMkLst>
        </pc:picChg>
      </pc:sldChg>
      <pc:sldChg chg="addSp modSp mod modTransition">
        <pc:chgData name="Stan Cox" userId="9376f276357bfffd" providerId="LiveId" clId="{D41B5AA3-8AA5-48B9-BE83-B23DD15D18C2}" dt="2024-07-28T22:27:25.428" v="238" actId="14100"/>
        <pc:sldMkLst>
          <pc:docMk/>
          <pc:sldMk cId="0" sldId="260"/>
        </pc:sldMkLst>
        <pc:picChg chg="add mod">
          <ac:chgData name="Stan Cox" userId="9376f276357bfffd" providerId="LiveId" clId="{D41B5AA3-8AA5-48B9-BE83-B23DD15D18C2}" dt="2024-07-28T22:27:25.428" v="238" actId="14100"/>
          <ac:picMkLst>
            <pc:docMk/>
            <pc:sldMk cId="0" sldId="260"/>
            <ac:picMk id="28" creationId="{939416F4-F5D4-ED8C-3C44-59C725164A45}"/>
          </ac:picMkLst>
        </pc:picChg>
      </pc:sldChg>
      <pc:sldChg chg="addSp modSp mod modTransition">
        <pc:chgData name="Stan Cox" userId="9376f276357bfffd" providerId="LiveId" clId="{D41B5AA3-8AA5-48B9-BE83-B23DD15D18C2}" dt="2024-07-28T22:27:50.610" v="242" actId="14100"/>
        <pc:sldMkLst>
          <pc:docMk/>
          <pc:sldMk cId="0" sldId="261"/>
        </pc:sldMkLst>
        <pc:picChg chg="add mod">
          <ac:chgData name="Stan Cox" userId="9376f276357bfffd" providerId="LiveId" clId="{D41B5AA3-8AA5-48B9-BE83-B23DD15D18C2}" dt="2024-07-28T22:27:50.610" v="242" actId="14100"/>
          <ac:picMkLst>
            <pc:docMk/>
            <pc:sldMk cId="0" sldId="261"/>
            <ac:picMk id="26" creationId="{4696FC8C-4758-6ED4-957F-EC855D6C7B2F}"/>
          </ac:picMkLst>
        </pc:picChg>
      </pc:sldChg>
      <pc:sldChg chg="add del setBg">
        <pc:chgData name="Stan Cox" userId="9376f276357bfffd" providerId="LiveId" clId="{D41B5AA3-8AA5-48B9-BE83-B23DD15D18C2}" dt="2024-07-28T22:23:06.331" v="190"/>
        <pc:sldMkLst>
          <pc:docMk/>
          <pc:sldMk cId="106329521" sldId="262"/>
        </pc:sldMkLst>
      </pc:sldChg>
      <pc:sldChg chg="add del setBg">
        <pc:chgData name="Stan Cox" userId="9376f276357bfffd" providerId="LiveId" clId="{D41B5AA3-8AA5-48B9-BE83-B23DD15D18C2}" dt="2024-07-28T22:23:14.040" v="193"/>
        <pc:sldMkLst>
          <pc:docMk/>
          <pc:sldMk cId="1368630044" sldId="262"/>
        </pc:sldMkLst>
      </pc:sldChg>
      <pc:sldChg chg="add del setBg">
        <pc:chgData name="Stan Cox" userId="9376f276357bfffd" providerId="LiveId" clId="{D41B5AA3-8AA5-48B9-BE83-B23DD15D18C2}" dt="2024-07-28T22:23:20.278" v="196"/>
        <pc:sldMkLst>
          <pc:docMk/>
          <pc:sldMk cId="2477390207" sldId="262"/>
        </pc:sldMkLst>
      </pc:sldChg>
      <pc:sldChg chg="add del setBg">
        <pc:chgData name="Stan Cox" userId="9376f276357bfffd" providerId="LiveId" clId="{D41B5AA3-8AA5-48B9-BE83-B23DD15D18C2}" dt="2024-07-28T22:23:30.797" v="199"/>
        <pc:sldMkLst>
          <pc:docMk/>
          <pc:sldMk cId="3091618703" sldId="262"/>
        </pc:sldMkLst>
      </pc:sldChg>
      <pc:sldChg chg="add del setBg">
        <pc:chgData name="Stan Cox" userId="9376f276357bfffd" providerId="LiveId" clId="{D41B5AA3-8AA5-48B9-BE83-B23DD15D18C2}" dt="2024-07-28T22:23:00.667" v="187"/>
        <pc:sldMkLst>
          <pc:docMk/>
          <pc:sldMk cId="4067377110" sldId="262"/>
        </pc:sldMkLst>
      </pc:sldChg>
      <pc:sldChg chg="add del setBg">
        <pc:chgData name="Stan Cox" userId="9376f276357bfffd" providerId="LiveId" clId="{D41B5AA3-8AA5-48B9-BE83-B23DD15D18C2}" dt="2024-07-28T22:22:53.369" v="184"/>
        <pc:sldMkLst>
          <pc:docMk/>
          <pc:sldMk cId="4133272142" sldId="26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4B8484-2418-D7F5-310A-3B1D1C2746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69723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r>
              <a:rPr lang="en-US" sz="2400" dirty="0">
                <a:latin typeface="Bebas Neue" panose="020B0606020202050201" pitchFamily="34" charset="0"/>
              </a:rPr>
              <a:t>WEEPING AND LAUGHING</a:t>
            </a:r>
          </a:p>
          <a:p>
            <a:r>
              <a:rPr lang="en-US" dirty="0"/>
              <a:t>Luke 6:21,25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AEF2BE-B3A7-E006-886B-337E9B6684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r>
              <a:rPr lang="en-US" dirty="0"/>
              <a:t>July 28, 2024 @ 11am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2BC24F-A6EB-8365-6353-8EAECD9F29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r>
              <a:rPr lang="en-US" dirty="0"/>
              <a:t>West Side church of Christ, Stan Cox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877775-F5D7-EA2E-4E51-CE322FC2C5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r>
              <a:rPr lang="en-US" dirty="0"/>
              <a:t>  soundteaching.org    </a:t>
            </a:r>
            <a:fld id="{3306CD54-0E16-4947-928E-265A2A206B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780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6.sv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358121" y="-877564"/>
            <a:ext cx="11337395" cy="12754570"/>
            <a:chOff x="0" y="0"/>
            <a:chExt cx="5370413" cy="60417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A3D37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2"/>
              <a:stretch>
                <a:fillRect l="-12068" r="-5668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906871" y="7586662"/>
            <a:ext cx="8239896" cy="4626084"/>
            <a:chOff x="0" y="0"/>
            <a:chExt cx="812800" cy="456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456326"/>
            </a:xfrm>
            <a:custGeom>
              <a:avLst/>
              <a:gdLst/>
              <a:ahLst/>
              <a:cxnLst/>
              <a:rect l="l" t="t" r="r" b="b"/>
              <a:pathLst>
                <a:path w="812800" h="456326">
                  <a:moveTo>
                    <a:pt x="406400" y="0"/>
                  </a:moveTo>
                  <a:lnTo>
                    <a:pt x="812800" y="456326"/>
                  </a:lnTo>
                  <a:lnTo>
                    <a:pt x="0" y="45632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173766"/>
              <a:ext cx="558800" cy="2499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887468" y="7250922"/>
            <a:ext cx="8239896" cy="4626084"/>
            <a:chOff x="0" y="0"/>
            <a:chExt cx="812800" cy="4563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456326"/>
            </a:xfrm>
            <a:custGeom>
              <a:avLst/>
              <a:gdLst/>
              <a:ahLst/>
              <a:cxnLst/>
              <a:rect l="l" t="t" r="r" b="b"/>
              <a:pathLst>
                <a:path w="812800" h="456326">
                  <a:moveTo>
                    <a:pt x="406400" y="0"/>
                  </a:moveTo>
                  <a:lnTo>
                    <a:pt x="812800" y="456326"/>
                  </a:lnTo>
                  <a:lnTo>
                    <a:pt x="0" y="45632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173766"/>
              <a:ext cx="558800" cy="2499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789594" y="-248810"/>
            <a:ext cx="10403659" cy="1677560"/>
            <a:chOff x="0" y="0"/>
            <a:chExt cx="812800" cy="13106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609600" cy="169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-157996" y="-85725"/>
            <a:ext cx="6874875" cy="2672608"/>
          </a:xfrm>
          <a:custGeom>
            <a:avLst/>
            <a:gdLst/>
            <a:ahLst/>
            <a:cxnLst/>
            <a:rect l="l" t="t" r="r" b="b"/>
            <a:pathLst>
              <a:path w="6874875" h="2672608">
                <a:moveTo>
                  <a:pt x="0" y="0"/>
                </a:moveTo>
                <a:lnTo>
                  <a:pt x="6874875" y="0"/>
                </a:lnTo>
                <a:lnTo>
                  <a:pt x="6874875" y="2672608"/>
                </a:lnTo>
                <a:lnTo>
                  <a:pt x="0" y="26726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4799119" y="-601235"/>
            <a:ext cx="10403659" cy="1677560"/>
            <a:chOff x="0" y="0"/>
            <a:chExt cx="812800" cy="13106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609600" cy="169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AutoShape 18"/>
          <p:cNvSpPr/>
          <p:nvPr/>
        </p:nvSpPr>
        <p:spPr>
          <a:xfrm flipV="1">
            <a:off x="741363" y="9069976"/>
            <a:ext cx="8115511" cy="57150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" name="AutoShape 19"/>
          <p:cNvSpPr/>
          <p:nvPr/>
        </p:nvSpPr>
        <p:spPr>
          <a:xfrm>
            <a:off x="12654197" y="7625737"/>
            <a:ext cx="1253257" cy="1391854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" name="AutoShape 20"/>
          <p:cNvSpPr/>
          <p:nvPr/>
        </p:nvSpPr>
        <p:spPr>
          <a:xfrm>
            <a:off x="12333162" y="8017994"/>
            <a:ext cx="1253257" cy="1391854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028700" y="3579660"/>
            <a:ext cx="8628779" cy="2800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40"/>
              </a:lnSpc>
            </a:pPr>
            <a:r>
              <a:rPr lang="en-US" sz="9200">
                <a:solidFill>
                  <a:srgbClr val="051D64"/>
                </a:solidFill>
                <a:latin typeface="Oswald Bold"/>
                <a:ea typeface="Oswald Bold"/>
                <a:cs typeface="Oswald Bold"/>
                <a:sym typeface="Oswald Bold"/>
              </a:rPr>
              <a:t>WEEPING AND LAUGHING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8215313"/>
            <a:ext cx="6581853" cy="1819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4199">
                <a:solidFill>
                  <a:srgbClr val="03060B"/>
                </a:solidFill>
                <a:latin typeface="Cooper Hewitt"/>
                <a:ea typeface="Cooper Hewitt"/>
                <a:cs typeface="Cooper Hewitt"/>
                <a:sym typeface="Cooper Hewitt"/>
              </a:rPr>
              <a:t>SERMON ON THE MOUNT</a:t>
            </a:r>
          </a:p>
          <a:p>
            <a:pPr algn="l">
              <a:lnSpc>
                <a:spcPts val="3600"/>
              </a:lnSpc>
            </a:pPr>
            <a:endParaRPr lang="en-US" sz="4199">
              <a:solidFill>
                <a:srgbClr val="03060B"/>
              </a:solidFill>
              <a:latin typeface="Cooper Hewitt"/>
              <a:ea typeface="Cooper Hewitt"/>
              <a:cs typeface="Cooper Hewitt"/>
              <a:sym typeface="Cooper Hewitt"/>
            </a:endParaRPr>
          </a:p>
          <a:p>
            <a:pPr algn="l">
              <a:lnSpc>
                <a:spcPts val="4799"/>
              </a:lnSpc>
            </a:pPr>
            <a:r>
              <a:rPr lang="en-US" sz="3999">
                <a:solidFill>
                  <a:srgbClr val="03060B"/>
                </a:solidFill>
                <a:latin typeface="Cooper Hewitt"/>
                <a:ea typeface="Cooper Hewitt"/>
                <a:cs typeface="Cooper Hewitt"/>
                <a:sym typeface="Cooper Hewitt"/>
              </a:rPr>
              <a:t>LUKE 6:21,25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2ACF1D4-8FB0-D7A8-8F1A-ECEEB2886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7996" y="-85726"/>
            <a:ext cx="18440398" cy="10372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6748" y="-317503"/>
            <a:ext cx="22406886" cy="834714"/>
            <a:chOff x="0" y="0"/>
            <a:chExt cx="5901402" cy="2198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1402" cy="219842"/>
            </a:xfrm>
            <a:custGeom>
              <a:avLst/>
              <a:gdLst/>
              <a:ahLst/>
              <a:cxnLst/>
              <a:rect l="l" t="t" r="r" b="b"/>
              <a:pathLst>
                <a:path w="5901402" h="219842">
                  <a:moveTo>
                    <a:pt x="0" y="0"/>
                  </a:moveTo>
                  <a:lnTo>
                    <a:pt x="5901402" y="0"/>
                  </a:lnTo>
                  <a:lnTo>
                    <a:pt x="5901402" y="219842"/>
                  </a:lnTo>
                  <a:lnTo>
                    <a:pt x="0" y="219842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901402" cy="257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5400000" flipH="1">
            <a:off x="14195093" y="9321007"/>
            <a:ext cx="6128414" cy="2288499"/>
          </a:xfrm>
          <a:custGeom>
            <a:avLst/>
            <a:gdLst/>
            <a:ahLst/>
            <a:cxnLst/>
            <a:rect l="l" t="t" r="r" b="b"/>
            <a:pathLst>
              <a:path w="6128414" h="2288499">
                <a:moveTo>
                  <a:pt x="6128414" y="0"/>
                </a:moveTo>
                <a:lnTo>
                  <a:pt x="0" y="0"/>
                </a:lnTo>
                <a:lnTo>
                  <a:pt x="0" y="2288499"/>
                </a:lnTo>
                <a:lnTo>
                  <a:pt x="6128414" y="2288499"/>
                </a:lnTo>
                <a:lnTo>
                  <a:pt x="612841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0322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8700" y="1670052"/>
            <a:ext cx="5121064" cy="7588248"/>
            <a:chOff x="0" y="0"/>
            <a:chExt cx="3727450" cy="5523230"/>
          </a:xfrm>
        </p:grpSpPr>
        <p:sp>
          <p:nvSpPr>
            <p:cNvPr id="7" name="Freeform 7"/>
            <p:cNvSpPr/>
            <p:nvPr/>
          </p:nvSpPr>
          <p:spPr>
            <a:xfrm>
              <a:off x="63500" y="63500"/>
              <a:ext cx="3600450" cy="5396230"/>
            </a:xfrm>
            <a:custGeom>
              <a:avLst/>
              <a:gdLst/>
              <a:ahLst/>
              <a:cxnLst/>
              <a:rect l="l" t="t" r="r" b="b"/>
              <a:pathLst>
                <a:path w="3600450" h="5396230">
                  <a:moveTo>
                    <a:pt x="0" y="0"/>
                  </a:moveTo>
                  <a:lnTo>
                    <a:pt x="3600450" y="0"/>
                  </a:lnTo>
                  <a:lnTo>
                    <a:pt x="3600450" y="5396230"/>
                  </a:lnTo>
                  <a:lnTo>
                    <a:pt x="0" y="5396230"/>
                  </a:lnTo>
                  <a:close/>
                </a:path>
              </a:pathLst>
            </a:custGeom>
            <a:blipFill>
              <a:blip r:embed="rId4"/>
              <a:stretch>
                <a:fillRect l="-60684" r="-6413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727450" cy="5523230"/>
            </a:xfrm>
            <a:custGeom>
              <a:avLst/>
              <a:gdLst/>
              <a:ahLst/>
              <a:cxnLst/>
              <a:rect l="l" t="t" r="r" b="b"/>
              <a:pathLst>
                <a:path w="3727450" h="5523230">
                  <a:moveTo>
                    <a:pt x="3727450" y="5523230"/>
                  </a:moveTo>
                  <a:lnTo>
                    <a:pt x="0" y="5523230"/>
                  </a:lnTo>
                  <a:lnTo>
                    <a:pt x="0" y="0"/>
                  </a:lnTo>
                  <a:lnTo>
                    <a:pt x="3727450" y="0"/>
                  </a:lnTo>
                  <a:lnTo>
                    <a:pt x="3727450" y="5523230"/>
                  </a:lnTo>
                  <a:close/>
                  <a:moveTo>
                    <a:pt x="127000" y="5396230"/>
                  </a:moveTo>
                  <a:lnTo>
                    <a:pt x="3600450" y="5396230"/>
                  </a:lnTo>
                  <a:lnTo>
                    <a:pt x="3600450" y="127000"/>
                  </a:lnTo>
                  <a:lnTo>
                    <a:pt x="127000" y="127000"/>
                  </a:lnTo>
                  <a:lnTo>
                    <a:pt x="127000" y="5396230"/>
                  </a:lnTo>
                  <a:close/>
                </a:path>
              </a:pathLst>
            </a:custGeom>
            <a:solidFill>
              <a:srgbClr val="F9B6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AutoShape 9"/>
          <p:cNvSpPr/>
          <p:nvPr/>
        </p:nvSpPr>
        <p:spPr>
          <a:xfrm>
            <a:off x="800274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>
            <a:off x="1141493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1482711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>
            <a:off x="1823929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>
            <a:off x="2165147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>
            <a:off x="2506365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>
            <a:off x="2847584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3188802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6617455" y="3106369"/>
            <a:ext cx="1398571" cy="1396130"/>
            <a:chOff x="0" y="0"/>
            <a:chExt cx="368348" cy="36770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68348" cy="367705"/>
            </a:xfrm>
            <a:custGeom>
              <a:avLst/>
              <a:gdLst/>
              <a:ahLst/>
              <a:cxnLst/>
              <a:rect l="l" t="t" r="r" b="b"/>
              <a:pathLst>
                <a:path w="368348" h="367705">
                  <a:moveTo>
                    <a:pt x="0" y="0"/>
                  </a:moveTo>
                  <a:lnTo>
                    <a:pt x="368348" y="0"/>
                  </a:lnTo>
                  <a:lnTo>
                    <a:pt x="368348" y="367705"/>
                  </a:lnTo>
                  <a:lnTo>
                    <a:pt x="0" y="367705"/>
                  </a:lnTo>
                  <a:close/>
                </a:path>
              </a:pathLst>
            </a:custGeom>
            <a:solidFill>
              <a:srgbClr val="F9B68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368348" cy="434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617455" y="4766111"/>
            <a:ext cx="1398571" cy="1396130"/>
            <a:chOff x="0" y="0"/>
            <a:chExt cx="368348" cy="36770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68348" cy="367705"/>
            </a:xfrm>
            <a:custGeom>
              <a:avLst/>
              <a:gdLst/>
              <a:ahLst/>
              <a:cxnLst/>
              <a:rect l="l" t="t" r="r" b="b"/>
              <a:pathLst>
                <a:path w="368348" h="367705">
                  <a:moveTo>
                    <a:pt x="0" y="0"/>
                  </a:moveTo>
                  <a:lnTo>
                    <a:pt x="368348" y="0"/>
                  </a:lnTo>
                  <a:lnTo>
                    <a:pt x="368348" y="367705"/>
                  </a:lnTo>
                  <a:lnTo>
                    <a:pt x="0" y="367705"/>
                  </a:lnTo>
                  <a:close/>
                </a:path>
              </a:pathLst>
            </a:custGeom>
            <a:solidFill>
              <a:srgbClr val="F9B68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66675"/>
              <a:ext cx="368348" cy="434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617455" y="6600391"/>
            <a:ext cx="1398571" cy="1396130"/>
            <a:chOff x="0" y="0"/>
            <a:chExt cx="368348" cy="36770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68348" cy="367705"/>
            </a:xfrm>
            <a:custGeom>
              <a:avLst/>
              <a:gdLst/>
              <a:ahLst/>
              <a:cxnLst/>
              <a:rect l="l" t="t" r="r" b="b"/>
              <a:pathLst>
                <a:path w="368348" h="367705">
                  <a:moveTo>
                    <a:pt x="0" y="0"/>
                  </a:moveTo>
                  <a:lnTo>
                    <a:pt x="368348" y="0"/>
                  </a:lnTo>
                  <a:lnTo>
                    <a:pt x="368348" y="367705"/>
                  </a:lnTo>
                  <a:lnTo>
                    <a:pt x="0" y="367705"/>
                  </a:lnTo>
                  <a:close/>
                </a:path>
              </a:pathLst>
            </a:custGeom>
            <a:solidFill>
              <a:srgbClr val="F9B68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66675"/>
              <a:ext cx="368348" cy="434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0744155" y="0"/>
            <a:ext cx="7543845" cy="1471050"/>
          </a:xfrm>
          <a:custGeom>
            <a:avLst/>
            <a:gdLst/>
            <a:ahLst/>
            <a:cxnLst/>
            <a:rect l="l" t="t" r="r" b="b"/>
            <a:pathLst>
              <a:path w="7543845" h="1471050">
                <a:moveTo>
                  <a:pt x="0" y="0"/>
                </a:moveTo>
                <a:lnTo>
                  <a:pt x="7543845" y="0"/>
                </a:lnTo>
                <a:lnTo>
                  <a:pt x="7543845" y="1471050"/>
                </a:lnTo>
                <a:lnTo>
                  <a:pt x="0" y="14710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>
            <a:off x="6617455" y="8320371"/>
            <a:ext cx="1398571" cy="1396130"/>
            <a:chOff x="0" y="0"/>
            <a:chExt cx="368348" cy="36770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8348" cy="367705"/>
            </a:xfrm>
            <a:custGeom>
              <a:avLst/>
              <a:gdLst/>
              <a:ahLst/>
              <a:cxnLst/>
              <a:rect l="l" t="t" r="r" b="b"/>
              <a:pathLst>
                <a:path w="368348" h="367705">
                  <a:moveTo>
                    <a:pt x="0" y="0"/>
                  </a:moveTo>
                  <a:lnTo>
                    <a:pt x="368348" y="0"/>
                  </a:lnTo>
                  <a:lnTo>
                    <a:pt x="368348" y="367705"/>
                  </a:lnTo>
                  <a:lnTo>
                    <a:pt x="0" y="367705"/>
                  </a:lnTo>
                  <a:close/>
                </a:path>
              </a:pathLst>
            </a:custGeom>
            <a:solidFill>
              <a:srgbClr val="F9B68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66675"/>
              <a:ext cx="368348" cy="434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6802407" y="3302383"/>
            <a:ext cx="1028667" cy="1028667"/>
          </a:xfrm>
          <a:custGeom>
            <a:avLst/>
            <a:gdLst/>
            <a:ahLst/>
            <a:cxnLst/>
            <a:rect l="l" t="t" r="r" b="b"/>
            <a:pathLst>
              <a:path w="1028667" h="1028667">
                <a:moveTo>
                  <a:pt x="0" y="0"/>
                </a:moveTo>
                <a:lnTo>
                  <a:pt x="1028667" y="0"/>
                </a:lnTo>
                <a:lnTo>
                  <a:pt x="1028667" y="1028667"/>
                </a:lnTo>
                <a:lnTo>
                  <a:pt x="0" y="10286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7316740" y="1812913"/>
            <a:ext cx="9743420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6399">
                <a:solidFill>
                  <a:srgbClr val="051D64"/>
                </a:solidFill>
                <a:latin typeface="Oswald Bold"/>
                <a:ea typeface="Oswald Bold"/>
                <a:cs typeface="Oswald Bold"/>
                <a:sym typeface="Oswald Bold"/>
              </a:rPr>
              <a:t>DEFINITIONS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482751" y="3090059"/>
            <a:ext cx="6199718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>
                <a:solidFill>
                  <a:srgbClr val="051D64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BLESSED (MAKARIOS)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482751" y="4700582"/>
            <a:ext cx="634160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>
                <a:solidFill>
                  <a:srgbClr val="051D64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WEEP (KLAIO)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499987" y="3702416"/>
            <a:ext cx="768736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9"/>
              </a:lnSpc>
            </a:pPr>
            <a:r>
              <a:rPr lang="en-US" sz="3599">
                <a:solidFill>
                  <a:srgbClr val="03060B"/>
                </a:solidFill>
                <a:latin typeface="Cooper Hewitt"/>
                <a:ea typeface="Cooper Hewitt"/>
                <a:cs typeface="Cooper Hewitt"/>
                <a:sym typeface="Cooper Hewitt"/>
              </a:rPr>
              <a:t>Supremely fortunate; well off; happy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499987" y="5374771"/>
            <a:ext cx="768736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9"/>
              </a:lnSpc>
            </a:pPr>
            <a:r>
              <a:rPr lang="en-US" sz="3599">
                <a:solidFill>
                  <a:srgbClr val="03060B"/>
                </a:solidFill>
                <a:latin typeface="Cooper Hewitt"/>
                <a:ea typeface="Cooper Hewitt"/>
                <a:cs typeface="Cooper Hewitt"/>
                <a:sym typeface="Cooper Hewitt"/>
              </a:rPr>
              <a:t>to sob; that is, wail aloud (mourning)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482751" y="6584081"/>
            <a:ext cx="6170854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>
                <a:solidFill>
                  <a:srgbClr val="051D64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LAUGH (GELAO)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499987" y="7231781"/>
            <a:ext cx="768736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9"/>
              </a:lnSpc>
            </a:pPr>
            <a:r>
              <a:rPr lang="en-US" sz="3599">
                <a:solidFill>
                  <a:srgbClr val="03060B"/>
                </a:solidFill>
                <a:latin typeface="Cooper Hewitt"/>
                <a:ea typeface="Cooper Hewitt"/>
                <a:cs typeface="Cooper Hewitt"/>
                <a:sym typeface="Cooper Hewitt"/>
              </a:rPr>
              <a:t>Simple - to laugh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499987" y="8310830"/>
            <a:ext cx="634160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>
                <a:solidFill>
                  <a:srgbClr val="051D64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WOE (OUAI)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482751" y="8872538"/>
            <a:ext cx="8113036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9"/>
              </a:lnSpc>
            </a:pPr>
            <a:r>
              <a:rPr lang="en-US" sz="3599">
                <a:solidFill>
                  <a:srgbClr val="03060B"/>
                </a:solidFill>
                <a:latin typeface="Cooper Hewitt"/>
                <a:ea typeface="Cooper Hewitt"/>
                <a:cs typeface="Cooper Hewitt"/>
                <a:sym typeface="Cooper Hewitt"/>
              </a:rPr>
              <a:t>a primary exclamation of grief; alas, woe</a:t>
            </a:r>
          </a:p>
        </p:txBody>
      </p:sp>
      <p:sp>
        <p:nvSpPr>
          <p:cNvPr id="40" name="Freeform 40"/>
          <p:cNvSpPr/>
          <p:nvPr/>
        </p:nvSpPr>
        <p:spPr>
          <a:xfrm>
            <a:off x="6802407" y="4974738"/>
            <a:ext cx="1028667" cy="1028667"/>
          </a:xfrm>
          <a:custGeom>
            <a:avLst/>
            <a:gdLst/>
            <a:ahLst/>
            <a:cxnLst/>
            <a:rect l="l" t="t" r="r" b="b"/>
            <a:pathLst>
              <a:path w="1028667" h="1028667">
                <a:moveTo>
                  <a:pt x="0" y="0"/>
                </a:moveTo>
                <a:lnTo>
                  <a:pt x="1028667" y="0"/>
                </a:lnTo>
                <a:lnTo>
                  <a:pt x="1028667" y="1028667"/>
                </a:lnTo>
                <a:lnTo>
                  <a:pt x="0" y="10286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6802407" y="6784123"/>
            <a:ext cx="1028667" cy="1028667"/>
          </a:xfrm>
          <a:custGeom>
            <a:avLst/>
            <a:gdLst/>
            <a:ahLst/>
            <a:cxnLst/>
            <a:rect l="l" t="t" r="r" b="b"/>
            <a:pathLst>
              <a:path w="1028667" h="1028667">
                <a:moveTo>
                  <a:pt x="0" y="0"/>
                </a:moveTo>
                <a:lnTo>
                  <a:pt x="1028667" y="0"/>
                </a:lnTo>
                <a:lnTo>
                  <a:pt x="1028667" y="1028667"/>
                </a:lnTo>
                <a:lnTo>
                  <a:pt x="0" y="10286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>
            <a:off x="6802407" y="8510871"/>
            <a:ext cx="1028667" cy="1028667"/>
          </a:xfrm>
          <a:custGeom>
            <a:avLst/>
            <a:gdLst/>
            <a:ahLst/>
            <a:cxnLst/>
            <a:rect l="l" t="t" r="r" b="b"/>
            <a:pathLst>
              <a:path w="1028667" h="1028667">
                <a:moveTo>
                  <a:pt x="0" y="0"/>
                </a:moveTo>
                <a:lnTo>
                  <a:pt x="1028667" y="0"/>
                </a:lnTo>
                <a:lnTo>
                  <a:pt x="1028667" y="1028667"/>
                </a:lnTo>
                <a:lnTo>
                  <a:pt x="0" y="10286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AF97E3C-B7B3-CBDF-7C13-A2C95A493B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2" y="-19712"/>
            <a:ext cx="18323040" cy="10306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131986" y="8010653"/>
            <a:ext cx="7406742" cy="2765858"/>
          </a:xfrm>
          <a:custGeom>
            <a:avLst/>
            <a:gdLst/>
            <a:ahLst/>
            <a:cxnLst/>
            <a:rect l="l" t="t" r="r" b="b"/>
            <a:pathLst>
              <a:path w="7406742" h="2765858">
                <a:moveTo>
                  <a:pt x="0" y="2765857"/>
                </a:moveTo>
                <a:lnTo>
                  <a:pt x="7406742" y="2765857"/>
                </a:lnTo>
                <a:lnTo>
                  <a:pt x="7406742" y="0"/>
                </a:lnTo>
                <a:lnTo>
                  <a:pt x="0" y="0"/>
                </a:lnTo>
                <a:lnTo>
                  <a:pt x="0" y="276585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032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11982" y="438633"/>
            <a:ext cx="6569700" cy="182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051D64"/>
                </a:solidFill>
                <a:latin typeface="Oswald Bold"/>
                <a:ea typeface="Oswald Bold"/>
                <a:cs typeface="Oswald Bold"/>
                <a:sym typeface="Oswald Bold"/>
              </a:rPr>
              <a:t>BLESSED ARE YOU</a:t>
            </a:r>
          </a:p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051D64"/>
                </a:solidFill>
                <a:latin typeface="Oswald Bold"/>
                <a:ea typeface="Oswald Bold"/>
                <a:cs typeface="Oswald Bold"/>
                <a:sym typeface="Oswald Bold"/>
              </a:rPr>
              <a:t>WHO WEEP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8332436" y="-2431975"/>
            <a:ext cx="15150949" cy="15150949"/>
            <a:chOff x="0" y="0"/>
            <a:chExt cx="7199211" cy="71992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199249" cy="7199249"/>
            </a:xfrm>
            <a:custGeom>
              <a:avLst/>
              <a:gdLst/>
              <a:ahLst/>
              <a:cxnLst/>
              <a:rect l="l" t="t" r="r" b="b"/>
              <a:pathLst>
                <a:path w="7199249" h="7199249">
                  <a:moveTo>
                    <a:pt x="3599561" y="0"/>
                  </a:moveTo>
                  <a:lnTo>
                    <a:pt x="0" y="3599561"/>
                  </a:lnTo>
                  <a:lnTo>
                    <a:pt x="3599561" y="7199249"/>
                  </a:lnTo>
                  <a:lnTo>
                    <a:pt x="7199249" y="3599561"/>
                  </a:lnTo>
                  <a:lnTo>
                    <a:pt x="3599561" y="0"/>
                  </a:lnTo>
                  <a:close/>
                </a:path>
              </a:pathLst>
            </a:custGeom>
            <a:blipFill>
              <a:blip r:embed="rId4"/>
              <a:stretch>
                <a:fillRect l="-17897" r="-321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7081683" y="-1769871"/>
            <a:ext cx="7499226" cy="3722217"/>
            <a:chOff x="0" y="0"/>
            <a:chExt cx="812800" cy="4034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403431"/>
            </a:xfrm>
            <a:custGeom>
              <a:avLst/>
              <a:gdLst/>
              <a:ahLst/>
              <a:cxnLst/>
              <a:rect l="l" t="t" r="r" b="b"/>
              <a:pathLst>
                <a:path w="812800" h="403431">
                  <a:moveTo>
                    <a:pt x="406400" y="0"/>
                  </a:moveTo>
                  <a:lnTo>
                    <a:pt x="812800" y="403431"/>
                  </a:lnTo>
                  <a:lnTo>
                    <a:pt x="0" y="40343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149207"/>
              <a:ext cx="558800" cy="2254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6189229" y="-1769871"/>
            <a:ext cx="7499226" cy="4027778"/>
            <a:chOff x="0" y="0"/>
            <a:chExt cx="812800" cy="43654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436549"/>
            </a:xfrm>
            <a:custGeom>
              <a:avLst/>
              <a:gdLst/>
              <a:ahLst/>
              <a:cxnLst/>
              <a:rect l="l" t="t" r="r" b="b"/>
              <a:pathLst>
                <a:path w="812800" h="436549">
                  <a:moveTo>
                    <a:pt x="406400" y="0"/>
                  </a:moveTo>
                  <a:lnTo>
                    <a:pt x="812800" y="436549"/>
                  </a:lnTo>
                  <a:lnTo>
                    <a:pt x="0" y="43654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7000" y="164583"/>
              <a:ext cx="558800" cy="240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AutoShape 12"/>
          <p:cNvSpPr/>
          <p:nvPr/>
        </p:nvSpPr>
        <p:spPr>
          <a:xfrm flipH="1" flipV="1">
            <a:off x="9119706" y="650042"/>
            <a:ext cx="1140604" cy="1266742"/>
          </a:xfrm>
          <a:prstGeom prst="line">
            <a:avLst/>
          </a:prstGeom>
          <a:ln w="95250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 flipH="1" flipV="1">
            <a:off x="9411884" y="293043"/>
            <a:ext cx="1140604" cy="1266742"/>
          </a:xfrm>
          <a:prstGeom prst="line">
            <a:avLst/>
          </a:prstGeom>
          <a:ln w="95250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78528" y="2544942"/>
            <a:ext cx="7608786" cy="5465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3060B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Context, Context, Context</a:t>
            </a:r>
          </a:p>
          <a:p>
            <a:pPr algn="l">
              <a:lnSpc>
                <a:spcPts val="5080"/>
              </a:lnSpc>
            </a:pPr>
            <a:r>
              <a:rPr lang="en-US" sz="3629">
                <a:solidFill>
                  <a:srgbClr val="03060B"/>
                </a:solidFill>
                <a:latin typeface="Cooper Hewitt"/>
                <a:ea typeface="Cooper Hewitt"/>
                <a:cs typeface="Cooper Hewitt"/>
                <a:sym typeface="Cooper Hewitt"/>
              </a:rPr>
              <a:t>         The Kingdom of God 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3060B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Why the Weeping?</a:t>
            </a:r>
          </a:p>
          <a:p>
            <a:pPr algn="l">
              <a:lnSpc>
                <a:spcPts val="5080"/>
              </a:lnSpc>
            </a:pPr>
            <a:r>
              <a:rPr lang="en-US" sz="3629">
                <a:solidFill>
                  <a:srgbClr val="03060B"/>
                </a:solidFill>
                <a:latin typeface="Cooper Hewitt"/>
                <a:ea typeface="Cooper Hewitt"/>
                <a:cs typeface="Cooper Hewitt"/>
                <a:sym typeface="Cooper Hewitt"/>
              </a:rPr>
              <a:t>         Matthew 5:4; Romans 9:1-5; </a:t>
            </a:r>
          </a:p>
          <a:p>
            <a:pPr algn="l">
              <a:lnSpc>
                <a:spcPts val="5080"/>
              </a:lnSpc>
            </a:pPr>
            <a:r>
              <a:rPr lang="en-US" sz="3629">
                <a:solidFill>
                  <a:srgbClr val="03060B"/>
                </a:solidFill>
                <a:latin typeface="Cooper Hewitt"/>
                <a:ea typeface="Cooper Hewitt"/>
                <a:cs typeface="Cooper Hewitt"/>
                <a:sym typeface="Cooper Hewitt"/>
              </a:rPr>
              <a:t>         Luke 13:34; 2 Corinthians 4:7-11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3060B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Suffering and Mourning: A real part of the Christian life</a:t>
            </a:r>
          </a:p>
          <a:p>
            <a:pPr algn="l">
              <a:lnSpc>
                <a:spcPts val="5080"/>
              </a:lnSpc>
            </a:pPr>
            <a:r>
              <a:rPr lang="en-US" sz="3629">
                <a:solidFill>
                  <a:srgbClr val="03060B"/>
                </a:solidFill>
                <a:latin typeface="Cooper Hewitt"/>
                <a:ea typeface="Cooper Hewitt"/>
                <a:cs typeface="Cooper Hewitt"/>
                <a:sym typeface="Cooper Hewitt"/>
              </a:rPr>
              <a:t>         John 15:18-20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80F1B2-B43B-2A39-3306-0335305E5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8288000" cy="10287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700000">
            <a:off x="11080674" y="-2954558"/>
            <a:ext cx="16196115" cy="1619611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51D64"/>
            </a:solidFill>
            <a:ln w="95250" cap="sq">
              <a:solidFill>
                <a:srgbClr val="F9B68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332436" y="-2431975"/>
            <a:ext cx="15150949" cy="15150949"/>
            <a:chOff x="0" y="0"/>
            <a:chExt cx="7199211" cy="71992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199249" cy="7199249"/>
            </a:xfrm>
            <a:custGeom>
              <a:avLst/>
              <a:gdLst/>
              <a:ahLst/>
              <a:cxnLst/>
              <a:rect l="l" t="t" r="r" b="b"/>
              <a:pathLst>
                <a:path w="7199249" h="7199249">
                  <a:moveTo>
                    <a:pt x="3599561" y="0"/>
                  </a:moveTo>
                  <a:lnTo>
                    <a:pt x="0" y="3599561"/>
                  </a:lnTo>
                  <a:lnTo>
                    <a:pt x="3599561" y="7199249"/>
                  </a:lnTo>
                  <a:lnTo>
                    <a:pt x="7199249" y="3599561"/>
                  </a:lnTo>
                  <a:lnTo>
                    <a:pt x="3599561" y="0"/>
                  </a:lnTo>
                  <a:close/>
                </a:path>
              </a:pathLst>
            </a:custGeom>
            <a:blipFill>
              <a:blip r:embed="rId2"/>
              <a:stretch>
                <a:fillRect l="-36748" t="-16908" r="-385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flipV="1">
            <a:off x="-131986" y="8392928"/>
            <a:ext cx="7406742" cy="2765858"/>
          </a:xfrm>
          <a:custGeom>
            <a:avLst/>
            <a:gdLst/>
            <a:ahLst/>
            <a:cxnLst/>
            <a:rect l="l" t="t" r="r" b="b"/>
            <a:pathLst>
              <a:path w="7406742" h="2765858">
                <a:moveTo>
                  <a:pt x="0" y="2765858"/>
                </a:moveTo>
                <a:lnTo>
                  <a:pt x="7406742" y="2765858"/>
                </a:lnTo>
                <a:lnTo>
                  <a:pt x="7406742" y="0"/>
                </a:lnTo>
                <a:lnTo>
                  <a:pt x="0" y="0"/>
                </a:lnTo>
                <a:lnTo>
                  <a:pt x="0" y="276585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032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31986" y="-712418"/>
            <a:ext cx="7406742" cy="2765858"/>
          </a:xfrm>
          <a:custGeom>
            <a:avLst/>
            <a:gdLst/>
            <a:ahLst/>
            <a:cxnLst/>
            <a:rect l="l" t="t" r="r" b="b"/>
            <a:pathLst>
              <a:path w="7406742" h="2765858">
                <a:moveTo>
                  <a:pt x="0" y="0"/>
                </a:moveTo>
                <a:lnTo>
                  <a:pt x="7406742" y="0"/>
                </a:lnTo>
                <a:lnTo>
                  <a:pt x="7406742" y="2765858"/>
                </a:lnTo>
                <a:lnTo>
                  <a:pt x="0" y="27658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032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82186" y="1904660"/>
            <a:ext cx="7837707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051D64"/>
                </a:solidFill>
                <a:latin typeface="Oswald Bold"/>
                <a:ea typeface="Oswald Bold"/>
                <a:cs typeface="Oswald Bold"/>
                <a:sym typeface="Oswald Bold"/>
              </a:rPr>
              <a:t>YOU SHALL LAUGH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5915" y="3267286"/>
            <a:ext cx="8050250" cy="476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3060B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Not Talking About Mirth</a:t>
            </a:r>
          </a:p>
          <a:p>
            <a:pPr algn="l">
              <a:lnSpc>
                <a:spcPts val="5080"/>
              </a:lnSpc>
            </a:pPr>
            <a:r>
              <a:rPr lang="en-US" sz="3629" dirty="0">
                <a:solidFill>
                  <a:srgbClr val="03060B"/>
                </a:solidFill>
                <a:latin typeface="Cooper Hewitt"/>
                <a:ea typeface="Cooper Hewitt"/>
                <a:cs typeface="Cooper Hewitt"/>
                <a:sym typeface="Cooper Hewitt"/>
              </a:rPr>
              <a:t>         Genesis 21:6-7; Psalm 126:1-2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3060B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Our Joy as Christians!</a:t>
            </a:r>
          </a:p>
          <a:p>
            <a:pPr algn="l">
              <a:lnSpc>
                <a:spcPts val="5080"/>
              </a:lnSpc>
            </a:pPr>
            <a:r>
              <a:rPr lang="en-US" sz="3629" dirty="0">
                <a:solidFill>
                  <a:srgbClr val="03060B"/>
                </a:solidFill>
                <a:latin typeface="Cooper Hewitt"/>
                <a:ea typeface="Cooper Hewitt"/>
                <a:cs typeface="Cooper Hewitt"/>
                <a:sym typeface="Cooper Hewitt"/>
              </a:rPr>
              <a:t>         Luke 10:27-30; Ephesians 5:3-4; </a:t>
            </a:r>
          </a:p>
          <a:p>
            <a:pPr algn="l">
              <a:lnSpc>
                <a:spcPts val="5080"/>
              </a:lnSpc>
            </a:pPr>
            <a:r>
              <a:rPr lang="en-US" sz="3629" dirty="0">
                <a:solidFill>
                  <a:srgbClr val="03060B"/>
                </a:solidFill>
                <a:latin typeface="Cooper Hewitt"/>
                <a:ea typeface="Cooper Hewitt"/>
                <a:cs typeface="Cooper Hewitt"/>
                <a:sym typeface="Cooper Hewitt"/>
              </a:rPr>
              <a:t>        1 Thessalonians 5:6-8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3060B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Suffering Leads to Happiness</a:t>
            </a:r>
          </a:p>
          <a:p>
            <a:pPr algn="l">
              <a:lnSpc>
                <a:spcPts val="5080"/>
              </a:lnSpc>
            </a:pPr>
            <a:r>
              <a:rPr lang="en-US" sz="3629" dirty="0">
                <a:solidFill>
                  <a:srgbClr val="03060B"/>
                </a:solidFill>
                <a:latin typeface="Cooper Hewitt"/>
                <a:ea typeface="Cooper Hewitt"/>
                <a:cs typeface="Cooper Hewitt"/>
                <a:sym typeface="Cooper Hewitt"/>
              </a:rPr>
              <a:t>         Luke 16:25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D8ABE5-0CFA-E571-43D3-4AD92233C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" y="-85906"/>
            <a:ext cx="18440719" cy="103729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598322"/>
            <a:chOff x="0" y="0"/>
            <a:chExt cx="24384000" cy="479776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6361" b="24124"/>
            <a:stretch>
              <a:fillRect/>
            </a:stretch>
          </p:blipFill>
          <p:spPr>
            <a:xfrm>
              <a:off x="0" y="0"/>
              <a:ext cx="24384000" cy="4797762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859446" y="9125412"/>
            <a:ext cx="6132387" cy="3086100"/>
            <a:chOff x="0" y="0"/>
            <a:chExt cx="1615114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15114" cy="812800"/>
            </a:xfrm>
            <a:custGeom>
              <a:avLst/>
              <a:gdLst/>
              <a:ahLst/>
              <a:cxnLst/>
              <a:rect l="l" t="t" r="r" b="b"/>
              <a:pathLst>
                <a:path w="1615114" h="812800">
                  <a:moveTo>
                    <a:pt x="0" y="0"/>
                  </a:moveTo>
                  <a:lnTo>
                    <a:pt x="1615114" y="0"/>
                  </a:lnTo>
                  <a:lnTo>
                    <a:pt x="161511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1615114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H="1" flipV="1">
            <a:off x="11413125" y="7921996"/>
            <a:ext cx="6874875" cy="2672608"/>
          </a:xfrm>
          <a:custGeom>
            <a:avLst/>
            <a:gdLst/>
            <a:ahLst/>
            <a:cxnLst/>
            <a:rect l="l" t="t" r="r" b="b"/>
            <a:pathLst>
              <a:path w="6874875" h="2672608">
                <a:moveTo>
                  <a:pt x="6874875" y="2672608"/>
                </a:moveTo>
                <a:lnTo>
                  <a:pt x="0" y="2672608"/>
                </a:lnTo>
                <a:lnTo>
                  <a:pt x="0" y="0"/>
                </a:lnTo>
                <a:lnTo>
                  <a:pt x="6874875" y="0"/>
                </a:lnTo>
                <a:lnTo>
                  <a:pt x="6874875" y="267260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6011846" y="9435132"/>
            <a:ext cx="6132387" cy="2928780"/>
            <a:chOff x="0" y="0"/>
            <a:chExt cx="1615114" cy="7713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15114" cy="771366"/>
            </a:xfrm>
            <a:custGeom>
              <a:avLst/>
              <a:gdLst/>
              <a:ahLst/>
              <a:cxnLst/>
              <a:rect l="l" t="t" r="r" b="b"/>
              <a:pathLst>
                <a:path w="1615114" h="771366">
                  <a:moveTo>
                    <a:pt x="0" y="0"/>
                  </a:moveTo>
                  <a:lnTo>
                    <a:pt x="1615114" y="0"/>
                  </a:lnTo>
                  <a:lnTo>
                    <a:pt x="1615114" y="771366"/>
                  </a:lnTo>
                  <a:lnTo>
                    <a:pt x="0" y="771366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1615114" cy="8380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V="1">
            <a:off x="0" y="7921996"/>
            <a:ext cx="6874875" cy="2672608"/>
          </a:xfrm>
          <a:custGeom>
            <a:avLst/>
            <a:gdLst/>
            <a:ahLst/>
            <a:cxnLst/>
            <a:rect l="l" t="t" r="r" b="b"/>
            <a:pathLst>
              <a:path w="6874875" h="2672608">
                <a:moveTo>
                  <a:pt x="0" y="2672608"/>
                </a:moveTo>
                <a:lnTo>
                  <a:pt x="6874875" y="2672608"/>
                </a:lnTo>
                <a:lnTo>
                  <a:pt x="6874875" y="0"/>
                </a:lnTo>
                <a:lnTo>
                  <a:pt x="0" y="0"/>
                </a:lnTo>
                <a:lnTo>
                  <a:pt x="0" y="267260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631241" y="4210050"/>
            <a:ext cx="1502551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0"/>
              </a:lnSpc>
            </a:pPr>
            <a:r>
              <a:rPr lang="en-US" sz="6100">
                <a:solidFill>
                  <a:srgbClr val="051D64"/>
                </a:solidFill>
                <a:latin typeface="Oswald Bold"/>
                <a:ea typeface="Oswald Bold"/>
                <a:cs typeface="Oswald Bold"/>
                <a:sym typeface="Oswald Bold"/>
              </a:rPr>
              <a:t>LAUGHING NOW LEADS TO ETERNAL MOURNING!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-1609618" y="2951693"/>
            <a:ext cx="5952668" cy="959850"/>
            <a:chOff x="0" y="0"/>
            <a:chExt cx="812800" cy="13106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609600" cy="169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1604169" y="2750046"/>
            <a:ext cx="5952668" cy="959850"/>
            <a:chOff x="0" y="0"/>
            <a:chExt cx="812800" cy="1310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1600" y="-38100"/>
              <a:ext cx="609600" cy="169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>
            <a:off x="15145065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" name="AutoShape 20"/>
          <p:cNvSpPr/>
          <p:nvPr/>
        </p:nvSpPr>
        <p:spPr>
          <a:xfrm>
            <a:off x="15486283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21"/>
          <p:cNvSpPr/>
          <p:nvPr/>
        </p:nvSpPr>
        <p:spPr>
          <a:xfrm>
            <a:off x="15827501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AutoShape 22"/>
          <p:cNvSpPr/>
          <p:nvPr/>
        </p:nvSpPr>
        <p:spPr>
          <a:xfrm>
            <a:off x="16168719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3" name="AutoShape 23"/>
          <p:cNvSpPr/>
          <p:nvPr/>
        </p:nvSpPr>
        <p:spPr>
          <a:xfrm>
            <a:off x="16509937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AutoShape 24"/>
          <p:cNvSpPr/>
          <p:nvPr/>
        </p:nvSpPr>
        <p:spPr>
          <a:xfrm>
            <a:off x="16851156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AutoShape 25"/>
          <p:cNvSpPr/>
          <p:nvPr/>
        </p:nvSpPr>
        <p:spPr>
          <a:xfrm>
            <a:off x="17192374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6" name="AutoShape 26"/>
          <p:cNvSpPr/>
          <p:nvPr/>
        </p:nvSpPr>
        <p:spPr>
          <a:xfrm>
            <a:off x="17533592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749825" y="5467350"/>
            <a:ext cx="16788349" cy="2908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1" lvl="1" indent="-431796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3060B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A Mirth Filled Life Brings Ruin! </a:t>
            </a:r>
            <a:r>
              <a:rPr lang="en-US" sz="3999">
                <a:solidFill>
                  <a:srgbClr val="03060B"/>
                </a:solidFill>
                <a:latin typeface="Cooper Hewitt"/>
                <a:ea typeface="Cooper Hewitt"/>
                <a:cs typeface="Cooper Hewitt"/>
                <a:sym typeface="Cooper Hewitt"/>
              </a:rPr>
              <a:t>  Luke 12:16-21; 1 John 2:15-17</a:t>
            </a:r>
          </a:p>
          <a:p>
            <a:pPr marL="863591" lvl="1" indent="-431796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3060B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Earthly Reward? Or Spiritual Reward!</a:t>
            </a:r>
            <a:r>
              <a:rPr lang="en-US" sz="3999">
                <a:solidFill>
                  <a:srgbClr val="03060B"/>
                </a:solidFill>
                <a:latin typeface="Cooper Hewitt"/>
                <a:ea typeface="Cooper Hewitt"/>
                <a:cs typeface="Cooper Hewitt"/>
                <a:sym typeface="Cooper Hewitt"/>
              </a:rPr>
              <a:t>   Mark 8:36-37; Colossians 3:1-4</a:t>
            </a:r>
          </a:p>
          <a:p>
            <a:pPr marL="863591" lvl="1" indent="-431796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3060B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The Eternal Consequences of a Life Lived for Self While on Earth...</a:t>
            </a: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3060B"/>
                </a:solidFill>
                <a:latin typeface="Cooper Hewitt"/>
                <a:ea typeface="Cooper Hewitt"/>
                <a:cs typeface="Cooper Hewitt"/>
                <a:sym typeface="Cooper Hewitt"/>
              </a:rPr>
              <a:t>               James 4:4; Matthew 24:38-39; Matthew 13:41-43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39416F4-F5D4-ED8C-3C44-59C725164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8600" y="0"/>
            <a:ext cx="18669000" cy="10501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960665" cy="10337215"/>
            <a:chOff x="0" y="0"/>
            <a:chExt cx="17952872" cy="155160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52847" cy="15516098"/>
            </a:xfrm>
            <a:custGeom>
              <a:avLst/>
              <a:gdLst/>
              <a:ahLst/>
              <a:cxnLst/>
              <a:rect l="l" t="t" r="r" b="b"/>
              <a:pathLst>
                <a:path w="17952847" h="15516098">
                  <a:moveTo>
                    <a:pt x="0" y="0"/>
                  </a:moveTo>
                  <a:lnTo>
                    <a:pt x="0" y="15516098"/>
                  </a:lnTo>
                  <a:lnTo>
                    <a:pt x="17952847" y="15516098"/>
                  </a:lnTo>
                  <a:lnTo>
                    <a:pt x="2928493" y="0"/>
                  </a:lnTo>
                  <a:close/>
                </a:path>
              </a:pathLst>
            </a:custGeom>
            <a:blipFill>
              <a:blip r:embed="rId2"/>
              <a:stretch>
                <a:fillRect l="-40953" r="-5307" b="-1282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593208" y="0"/>
            <a:ext cx="8696213" cy="4941954"/>
            <a:chOff x="0" y="0"/>
            <a:chExt cx="27303184" cy="155160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303223" cy="15516098"/>
            </a:xfrm>
            <a:custGeom>
              <a:avLst/>
              <a:gdLst/>
              <a:ahLst/>
              <a:cxnLst/>
              <a:rect l="l" t="t" r="r" b="b"/>
              <a:pathLst>
                <a:path w="27303223" h="15516098">
                  <a:moveTo>
                    <a:pt x="0" y="0"/>
                  </a:moveTo>
                  <a:lnTo>
                    <a:pt x="15024354" y="15516098"/>
                  </a:lnTo>
                  <a:lnTo>
                    <a:pt x="27303223" y="15516098"/>
                  </a:lnTo>
                  <a:lnTo>
                    <a:pt x="12278868" y="0"/>
                  </a:lnTo>
                  <a:close/>
                </a:path>
              </a:pathLst>
            </a:custGeom>
            <a:blipFill>
              <a:blip r:embed="rId3"/>
              <a:stretch>
                <a:fillRect t="-8655" b="-865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146899" y="7254522"/>
            <a:ext cx="7499226" cy="3722217"/>
            <a:chOff x="0" y="0"/>
            <a:chExt cx="812800" cy="4034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403431"/>
            </a:xfrm>
            <a:custGeom>
              <a:avLst/>
              <a:gdLst/>
              <a:ahLst/>
              <a:cxnLst/>
              <a:rect l="l" t="t" r="r" b="b"/>
              <a:pathLst>
                <a:path w="812800" h="403431">
                  <a:moveTo>
                    <a:pt x="406400" y="0"/>
                  </a:moveTo>
                  <a:lnTo>
                    <a:pt x="812800" y="403431"/>
                  </a:lnTo>
                  <a:lnTo>
                    <a:pt x="0" y="40343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149207"/>
              <a:ext cx="558800" cy="2254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039352" y="6948960"/>
            <a:ext cx="7499226" cy="4027778"/>
            <a:chOff x="0" y="0"/>
            <a:chExt cx="812800" cy="43654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436549"/>
            </a:xfrm>
            <a:custGeom>
              <a:avLst/>
              <a:gdLst/>
              <a:ahLst/>
              <a:cxnLst/>
              <a:rect l="l" t="t" r="r" b="b"/>
              <a:pathLst>
                <a:path w="812800" h="436549">
                  <a:moveTo>
                    <a:pt x="406400" y="0"/>
                  </a:moveTo>
                  <a:lnTo>
                    <a:pt x="812800" y="436549"/>
                  </a:lnTo>
                  <a:lnTo>
                    <a:pt x="0" y="43654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7000" y="164583"/>
              <a:ext cx="558800" cy="240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AutoShape 12"/>
          <p:cNvSpPr/>
          <p:nvPr/>
        </p:nvSpPr>
        <p:spPr>
          <a:xfrm>
            <a:off x="17467496" y="7290084"/>
            <a:ext cx="1140604" cy="1266742"/>
          </a:xfrm>
          <a:prstGeom prst="line">
            <a:avLst/>
          </a:prstGeom>
          <a:ln w="95250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>
            <a:off x="17175318" y="7647082"/>
            <a:ext cx="1140604" cy="1266742"/>
          </a:xfrm>
          <a:prstGeom prst="line">
            <a:avLst/>
          </a:prstGeom>
          <a:ln w="95250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7698284" y="5345046"/>
            <a:ext cx="8696213" cy="4941954"/>
            <a:chOff x="0" y="0"/>
            <a:chExt cx="27303184" cy="1551607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7303223" cy="15516098"/>
            </a:xfrm>
            <a:custGeom>
              <a:avLst/>
              <a:gdLst/>
              <a:ahLst/>
              <a:cxnLst/>
              <a:rect l="l" t="t" r="r" b="b"/>
              <a:pathLst>
                <a:path w="27303223" h="15516098">
                  <a:moveTo>
                    <a:pt x="0" y="0"/>
                  </a:moveTo>
                  <a:lnTo>
                    <a:pt x="15024354" y="15516098"/>
                  </a:lnTo>
                  <a:lnTo>
                    <a:pt x="27303223" y="15516098"/>
                  </a:lnTo>
                  <a:lnTo>
                    <a:pt x="12278868" y="0"/>
                  </a:lnTo>
                  <a:close/>
                </a:path>
              </a:pathLst>
            </a:custGeom>
            <a:blipFill>
              <a:blip r:embed="rId4"/>
              <a:stretch>
                <a:fillRect t="-34204" r="-28776" b="-1691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823572" y="261187"/>
            <a:ext cx="4643925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679"/>
              </a:lnSpc>
            </a:pPr>
            <a:r>
              <a:rPr lang="en-US" sz="6399">
                <a:solidFill>
                  <a:srgbClr val="051D64"/>
                </a:solidFill>
                <a:latin typeface="Oswald Bold"/>
                <a:ea typeface="Oswald Bold"/>
                <a:cs typeface="Oswald Bold"/>
                <a:sym typeface="Oswald Bold"/>
              </a:rPr>
              <a:t>CONCLUSION</a:t>
            </a:r>
          </a:p>
        </p:txBody>
      </p:sp>
      <p:grpSp>
        <p:nvGrpSpPr>
          <p:cNvPr id="17" name="Group 17"/>
          <p:cNvGrpSpPr/>
          <p:nvPr/>
        </p:nvGrpSpPr>
        <p:grpSpPr>
          <a:xfrm rot="-10800000">
            <a:off x="6540126" y="-1801727"/>
            <a:ext cx="7499226" cy="3722217"/>
            <a:chOff x="0" y="0"/>
            <a:chExt cx="812800" cy="40343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403431"/>
            </a:xfrm>
            <a:custGeom>
              <a:avLst/>
              <a:gdLst/>
              <a:ahLst/>
              <a:cxnLst/>
              <a:rect l="l" t="t" r="r" b="b"/>
              <a:pathLst>
                <a:path w="812800" h="403431">
                  <a:moveTo>
                    <a:pt x="406400" y="0"/>
                  </a:moveTo>
                  <a:lnTo>
                    <a:pt x="812800" y="403431"/>
                  </a:lnTo>
                  <a:lnTo>
                    <a:pt x="0" y="40343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27000" y="149207"/>
              <a:ext cx="558800" cy="2254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10800000">
            <a:off x="5647673" y="-1801727"/>
            <a:ext cx="7499226" cy="4027778"/>
            <a:chOff x="0" y="0"/>
            <a:chExt cx="812800" cy="43654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436549"/>
            </a:xfrm>
            <a:custGeom>
              <a:avLst/>
              <a:gdLst/>
              <a:ahLst/>
              <a:cxnLst/>
              <a:rect l="l" t="t" r="r" b="b"/>
              <a:pathLst>
                <a:path w="812800" h="436549">
                  <a:moveTo>
                    <a:pt x="406400" y="0"/>
                  </a:moveTo>
                  <a:lnTo>
                    <a:pt x="812800" y="436549"/>
                  </a:lnTo>
                  <a:lnTo>
                    <a:pt x="0" y="43654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7000" y="164583"/>
              <a:ext cx="558800" cy="240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AutoShape 23"/>
          <p:cNvSpPr/>
          <p:nvPr/>
        </p:nvSpPr>
        <p:spPr>
          <a:xfrm flipH="1" flipV="1">
            <a:off x="8578149" y="618186"/>
            <a:ext cx="1140604" cy="1266742"/>
          </a:xfrm>
          <a:prstGeom prst="line">
            <a:avLst/>
          </a:prstGeom>
          <a:ln w="95250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AutoShape 24"/>
          <p:cNvSpPr/>
          <p:nvPr/>
        </p:nvSpPr>
        <p:spPr>
          <a:xfrm flipH="1" flipV="1">
            <a:off x="8870327" y="261187"/>
            <a:ext cx="1140604" cy="1266742"/>
          </a:xfrm>
          <a:prstGeom prst="line">
            <a:avLst/>
          </a:prstGeom>
          <a:ln w="95250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10010932" y="2115070"/>
            <a:ext cx="7521257" cy="4439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39"/>
              </a:lnSpc>
            </a:pPr>
            <a:r>
              <a:rPr lang="en-US" sz="4099">
                <a:solidFill>
                  <a:srgbClr val="1A148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Are you willing to set aside immediate gratification</a:t>
            </a:r>
          </a:p>
          <a:p>
            <a:pPr algn="r">
              <a:lnSpc>
                <a:spcPts val="5739"/>
              </a:lnSpc>
            </a:pPr>
            <a:r>
              <a:rPr lang="en-US" sz="4099">
                <a:solidFill>
                  <a:srgbClr val="1A148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in exchange for an</a:t>
            </a:r>
          </a:p>
          <a:p>
            <a:pPr algn="r">
              <a:lnSpc>
                <a:spcPts val="5739"/>
              </a:lnSpc>
            </a:pPr>
            <a:r>
              <a:rPr lang="en-US" sz="4099">
                <a:solidFill>
                  <a:srgbClr val="1A148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eternal reward?</a:t>
            </a:r>
          </a:p>
          <a:p>
            <a:pPr algn="r">
              <a:lnSpc>
                <a:spcPts val="5739"/>
              </a:lnSpc>
            </a:pPr>
            <a:endParaRPr lang="en-US" sz="4099">
              <a:solidFill>
                <a:srgbClr val="1A148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  <a:p>
            <a:pPr algn="r">
              <a:lnSpc>
                <a:spcPts val="5739"/>
              </a:lnSpc>
            </a:pPr>
            <a:r>
              <a:rPr lang="en-US" sz="4099">
                <a:solidFill>
                  <a:srgbClr val="1A148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Colossians 3:4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696FC8C-4758-6ED4-957F-EC855D6C7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199" y="-101530"/>
            <a:ext cx="18468496" cy="10388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212</Words>
  <Application>Microsoft Office PowerPoint</Application>
  <PresentationFormat>Custom</PresentationFormat>
  <Paragraphs>41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Oswald Bold</vt:lpstr>
      <vt:lpstr>Cooper Hewitt</vt:lpstr>
      <vt:lpstr>Bebas Neue</vt:lpstr>
      <vt:lpstr>Arial</vt:lpstr>
      <vt:lpstr>Calibri</vt:lpstr>
      <vt:lpstr>Aptos</vt:lpstr>
      <vt:lpstr>Cooper Hewitt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Weeping and Laughing</dc:title>
  <dc:creator>Stan Cox</dc:creator>
  <cp:lastModifiedBy>Stan Cox</cp:lastModifiedBy>
  <cp:revision>1</cp:revision>
  <cp:lastPrinted>2024-07-27T03:32:29Z</cp:lastPrinted>
  <dcterms:created xsi:type="dcterms:W3CDTF">2006-08-16T00:00:00Z</dcterms:created>
  <dcterms:modified xsi:type="dcterms:W3CDTF">2024-07-28T22:27:51Z</dcterms:modified>
  <dc:identifier>DAGMDIWxjfI</dc:identifier>
</cp:coreProperties>
</file>