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57" r:id="rId3"/>
    <p:sldId id="256" r:id="rId4"/>
    <p:sldId id="258" r:id="rId5"/>
    <p:sldId id="259" r:id="rId6"/>
    <p:sldId id="263" r:id="rId7"/>
    <p:sldId id="260" r:id="rId8"/>
    <p:sldId id="261" r:id="rId9"/>
    <p:sldId id="262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A6B136-D5B2-4329-831B-BB6E20BA1883}" v="40" dt="2020-06-14T19:32:21.8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8868" autoAdjust="0"/>
  </p:normalViewPr>
  <p:slideViewPr>
    <p:cSldViewPr snapToGrid="0">
      <p:cViewPr varScale="1">
        <p:scale>
          <a:sx n="47" d="100"/>
          <a:sy n="47" d="100"/>
        </p:scale>
        <p:origin x="198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 Cox" userId="9376f276357bfffd" providerId="LiveId" clId="{8EA6B136-D5B2-4329-831B-BB6E20BA1883}"/>
    <pc:docChg chg="custSel addSld delSld modSld modShowInfo">
      <pc:chgData name="Stan Cox" userId="9376f276357bfffd" providerId="LiveId" clId="{8EA6B136-D5B2-4329-831B-BB6E20BA1883}" dt="2020-06-14T19:32:55.613" v="3633" actId="2744"/>
      <pc:docMkLst>
        <pc:docMk/>
      </pc:docMkLst>
      <pc:sldChg chg="modNotesTx">
        <pc:chgData name="Stan Cox" userId="9376f276357bfffd" providerId="LiveId" clId="{8EA6B136-D5B2-4329-831B-BB6E20BA1883}" dt="2020-06-14T02:33:53.513" v="1146" actId="114"/>
        <pc:sldMkLst>
          <pc:docMk/>
          <pc:sldMk cId="970798018" sldId="256"/>
        </pc:sldMkLst>
      </pc:sldChg>
      <pc:sldChg chg="modNotesTx">
        <pc:chgData name="Stan Cox" userId="9376f276357bfffd" providerId="LiveId" clId="{8EA6B136-D5B2-4329-831B-BB6E20BA1883}" dt="2020-06-14T02:25:17.607" v="341" actId="20577"/>
        <pc:sldMkLst>
          <pc:docMk/>
          <pc:sldMk cId="2823350201" sldId="257"/>
        </pc:sldMkLst>
      </pc:sldChg>
      <pc:sldChg chg="modSp mod modNotesTx">
        <pc:chgData name="Stan Cox" userId="9376f276357bfffd" providerId="LiveId" clId="{8EA6B136-D5B2-4329-831B-BB6E20BA1883}" dt="2020-06-14T02:40:19.406" v="1412" actId="114"/>
        <pc:sldMkLst>
          <pc:docMk/>
          <pc:sldMk cId="2863500659" sldId="258"/>
        </pc:sldMkLst>
        <pc:spChg chg="mod">
          <ac:chgData name="Stan Cox" userId="9376f276357bfffd" providerId="LiveId" clId="{8EA6B136-D5B2-4329-831B-BB6E20BA1883}" dt="2020-06-14T02:38:28.903" v="1339" actId="20577"/>
          <ac:spMkLst>
            <pc:docMk/>
            <pc:sldMk cId="2863500659" sldId="258"/>
            <ac:spMk id="14" creationId="{69583442-08F0-4FEC-A7EA-49F01CAFC1F8}"/>
          </ac:spMkLst>
        </pc:spChg>
      </pc:sldChg>
      <pc:sldChg chg="modSp mod modNotesTx">
        <pc:chgData name="Stan Cox" userId="9376f276357bfffd" providerId="LiveId" clId="{8EA6B136-D5B2-4329-831B-BB6E20BA1883}" dt="2020-06-14T02:46:49.132" v="1724" actId="114"/>
        <pc:sldMkLst>
          <pc:docMk/>
          <pc:sldMk cId="3067916408" sldId="259"/>
        </pc:sldMkLst>
        <pc:spChg chg="mod">
          <ac:chgData name="Stan Cox" userId="9376f276357bfffd" providerId="LiveId" clId="{8EA6B136-D5B2-4329-831B-BB6E20BA1883}" dt="2020-06-14T02:45:35.931" v="1708" actId="20577"/>
          <ac:spMkLst>
            <pc:docMk/>
            <pc:sldMk cId="3067916408" sldId="259"/>
            <ac:spMk id="14" creationId="{69583442-08F0-4FEC-A7EA-49F01CAFC1F8}"/>
          </ac:spMkLst>
        </pc:spChg>
      </pc:sldChg>
      <pc:sldChg chg="modSp mod modNotesTx">
        <pc:chgData name="Stan Cox" userId="9376f276357bfffd" providerId="LiveId" clId="{8EA6B136-D5B2-4329-831B-BB6E20BA1883}" dt="2020-06-14T02:59:41.744" v="2338" actId="114"/>
        <pc:sldMkLst>
          <pc:docMk/>
          <pc:sldMk cId="2503709023" sldId="260"/>
        </pc:sldMkLst>
        <pc:spChg chg="mod">
          <ac:chgData name="Stan Cox" userId="9376f276357bfffd" providerId="LiveId" clId="{8EA6B136-D5B2-4329-831B-BB6E20BA1883}" dt="2020-06-14T02:57:11.903" v="2285" actId="20577"/>
          <ac:spMkLst>
            <pc:docMk/>
            <pc:sldMk cId="2503709023" sldId="260"/>
            <ac:spMk id="14" creationId="{69583442-08F0-4FEC-A7EA-49F01CAFC1F8}"/>
          </ac:spMkLst>
        </pc:spChg>
      </pc:sldChg>
      <pc:sldChg chg="modNotesTx">
        <pc:chgData name="Stan Cox" userId="9376f276357bfffd" providerId="LiveId" clId="{8EA6B136-D5B2-4329-831B-BB6E20BA1883}" dt="2020-06-14T03:03:40.364" v="2594" actId="114"/>
        <pc:sldMkLst>
          <pc:docMk/>
          <pc:sldMk cId="3503380700" sldId="261"/>
        </pc:sldMkLst>
      </pc:sldChg>
      <pc:sldChg chg="modNotesTx">
        <pc:chgData name="Stan Cox" userId="9376f276357bfffd" providerId="LiveId" clId="{8EA6B136-D5B2-4329-831B-BB6E20BA1883}" dt="2020-06-14T03:10:39.982" v="2948" actId="114"/>
        <pc:sldMkLst>
          <pc:docMk/>
          <pc:sldMk cId="1961821794" sldId="262"/>
        </pc:sldMkLst>
      </pc:sldChg>
      <pc:sldChg chg="modNotesTx">
        <pc:chgData name="Stan Cox" userId="9376f276357bfffd" providerId="LiveId" clId="{8EA6B136-D5B2-4329-831B-BB6E20BA1883}" dt="2020-06-14T02:52:37.651" v="2025" actId="113"/>
        <pc:sldMkLst>
          <pc:docMk/>
          <pc:sldMk cId="842097095" sldId="263"/>
        </pc:sldMkLst>
      </pc:sldChg>
      <pc:sldChg chg="delSp modSp mod modNotesTx">
        <pc:chgData name="Stan Cox" userId="9376f276357bfffd" providerId="LiveId" clId="{8EA6B136-D5B2-4329-831B-BB6E20BA1883}" dt="2020-06-14T19:30:11.512" v="3515" actId="27636"/>
        <pc:sldMkLst>
          <pc:docMk/>
          <pc:sldMk cId="2123144907" sldId="264"/>
        </pc:sldMkLst>
        <pc:spChg chg="mod">
          <ac:chgData name="Stan Cox" userId="9376f276357bfffd" providerId="LiveId" clId="{8EA6B136-D5B2-4329-831B-BB6E20BA1883}" dt="2020-06-14T19:30:11.512" v="3515" actId="27636"/>
          <ac:spMkLst>
            <pc:docMk/>
            <pc:sldMk cId="2123144907" sldId="264"/>
            <ac:spMk id="3" creationId="{BC1901DA-01AF-4852-A200-5B7AD1E716FD}"/>
          </ac:spMkLst>
        </pc:spChg>
        <pc:spChg chg="del">
          <ac:chgData name="Stan Cox" userId="9376f276357bfffd" providerId="LiveId" clId="{8EA6B136-D5B2-4329-831B-BB6E20BA1883}" dt="2020-06-14T19:28:10.522" v="3315" actId="478"/>
          <ac:spMkLst>
            <pc:docMk/>
            <pc:sldMk cId="2123144907" sldId="264"/>
            <ac:spMk id="14" creationId="{69583442-08F0-4FEC-A7EA-49F01CAFC1F8}"/>
          </ac:spMkLst>
        </pc:spChg>
      </pc:sldChg>
      <pc:sldChg chg="addSp delSp modSp add mod modNotesTx">
        <pc:chgData name="Stan Cox" userId="9376f276357bfffd" providerId="LiveId" clId="{8EA6B136-D5B2-4329-831B-BB6E20BA1883}" dt="2020-06-14T03:16:40.370" v="3314" actId="6549"/>
        <pc:sldMkLst>
          <pc:docMk/>
          <pc:sldMk cId="241850186" sldId="265"/>
        </pc:sldMkLst>
        <pc:spChg chg="mod">
          <ac:chgData name="Stan Cox" userId="9376f276357bfffd" providerId="LiveId" clId="{8EA6B136-D5B2-4329-831B-BB6E20BA1883}" dt="2020-06-14T03:16:26.645" v="3313" actId="14100"/>
          <ac:spMkLst>
            <pc:docMk/>
            <pc:sldMk cId="241850186" sldId="265"/>
            <ac:spMk id="2" creationId="{F041B335-D8A6-4BAC-B3D1-747E4FBE37B5}"/>
          </ac:spMkLst>
        </pc:spChg>
        <pc:spChg chg="del">
          <ac:chgData name="Stan Cox" userId="9376f276357bfffd" providerId="LiveId" clId="{8EA6B136-D5B2-4329-831B-BB6E20BA1883}" dt="2020-06-14T03:15:07.035" v="3263" actId="478"/>
          <ac:spMkLst>
            <pc:docMk/>
            <pc:sldMk cId="241850186" sldId="265"/>
            <ac:spMk id="3" creationId="{BC1901DA-01AF-4852-A200-5B7AD1E716FD}"/>
          </ac:spMkLst>
        </pc:spChg>
        <pc:spChg chg="del">
          <ac:chgData name="Stan Cox" userId="9376f276357bfffd" providerId="LiveId" clId="{8EA6B136-D5B2-4329-831B-BB6E20BA1883}" dt="2020-06-14T03:15:11.968" v="3266" actId="478"/>
          <ac:spMkLst>
            <pc:docMk/>
            <pc:sldMk cId="241850186" sldId="265"/>
            <ac:spMk id="4" creationId="{33015790-9726-4405-8F86-91BFBBE92941}"/>
          </ac:spMkLst>
        </pc:spChg>
        <pc:spChg chg="del">
          <ac:chgData name="Stan Cox" userId="9376f276357bfffd" providerId="LiveId" clId="{8EA6B136-D5B2-4329-831B-BB6E20BA1883}" dt="2020-06-14T03:15:13.392" v="3267" actId="478"/>
          <ac:spMkLst>
            <pc:docMk/>
            <pc:sldMk cId="241850186" sldId="265"/>
            <ac:spMk id="5" creationId="{DEE1BD29-79D3-4BCC-9D4A-B7D1039152A4}"/>
          </ac:spMkLst>
        </pc:spChg>
        <pc:spChg chg="del">
          <ac:chgData name="Stan Cox" userId="9376f276357bfffd" providerId="LiveId" clId="{8EA6B136-D5B2-4329-831B-BB6E20BA1883}" dt="2020-06-14T03:15:51.696" v="3301" actId="478"/>
          <ac:spMkLst>
            <pc:docMk/>
            <pc:sldMk cId="241850186" sldId="265"/>
            <ac:spMk id="6" creationId="{069D4D2A-4C45-496D-A8D8-BCB9CE6D3CD8}"/>
          </ac:spMkLst>
        </pc:spChg>
        <pc:spChg chg="add del mod">
          <ac:chgData name="Stan Cox" userId="9376f276357bfffd" providerId="LiveId" clId="{8EA6B136-D5B2-4329-831B-BB6E20BA1883}" dt="2020-06-14T03:15:10.693" v="3265" actId="478"/>
          <ac:spMkLst>
            <pc:docMk/>
            <pc:sldMk cId="241850186" sldId="265"/>
            <ac:spMk id="8" creationId="{F191B9AD-5DAB-4621-A650-D0A283A1D9D5}"/>
          </ac:spMkLst>
        </pc:spChg>
        <pc:spChg chg="del">
          <ac:chgData name="Stan Cox" userId="9376f276357bfffd" providerId="LiveId" clId="{8EA6B136-D5B2-4329-831B-BB6E20BA1883}" dt="2020-06-14T03:15:52.515" v="3302" actId="478"/>
          <ac:spMkLst>
            <pc:docMk/>
            <pc:sldMk cId="241850186" sldId="265"/>
            <ac:spMk id="9" creationId="{9222AAD2-7687-4941-A14C-8165912B2230}"/>
          </ac:spMkLst>
        </pc:spChg>
        <pc:spChg chg="del">
          <ac:chgData name="Stan Cox" userId="9376f276357bfffd" providerId="LiveId" clId="{8EA6B136-D5B2-4329-831B-BB6E20BA1883}" dt="2020-06-14T03:15:54.912" v="3305" actId="478"/>
          <ac:spMkLst>
            <pc:docMk/>
            <pc:sldMk cId="241850186" sldId="265"/>
            <ac:spMk id="10" creationId="{B7F8C5A9-E04C-44DD-9DAB-45DB0284771F}"/>
          </ac:spMkLst>
        </pc:spChg>
        <pc:spChg chg="del">
          <ac:chgData name="Stan Cox" userId="9376f276357bfffd" providerId="LiveId" clId="{8EA6B136-D5B2-4329-831B-BB6E20BA1883}" dt="2020-06-14T03:15:54.117" v="3304" actId="478"/>
          <ac:spMkLst>
            <pc:docMk/>
            <pc:sldMk cId="241850186" sldId="265"/>
            <ac:spMk id="11" creationId="{E7F997B1-E5C9-46DC-A519-1952C8A0CE44}"/>
          </ac:spMkLst>
        </pc:spChg>
        <pc:spChg chg="del mod">
          <ac:chgData name="Stan Cox" userId="9376f276357bfffd" providerId="LiveId" clId="{8EA6B136-D5B2-4329-831B-BB6E20BA1883}" dt="2020-06-14T03:15:55.756" v="3307" actId="478"/>
          <ac:spMkLst>
            <pc:docMk/>
            <pc:sldMk cId="241850186" sldId="265"/>
            <ac:spMk id="12" creationId="{7A6F7B08-8F17-4B41-9A05-E928EA45C4BE}"/>
          </ac:spMkLst>
        </pc:spChg>
        <pc:spChg chg="del">
          <ac:chgData name="Stan Cox" userId="9376f276357bfffd" providerId="LiveId" clId="{8EA6B136-D5B2-4329-831B-BB6E20BA1883}" dt="2020-06-14T03:15:09.527" v="3264" actId="478"/>
          <ac:spMkLst>
            <pc:docMk/>
            <pc:sldMk cId="241850186" sldId="265"/>
            <ac:spMk id="14" creationId="{69583442-08F0-4FEC-A7EA-49F01CAFC1F8}"/>
          </ac:spMkLst>
        </pc:spChg>
        <pc:spChg chg="del mod">
          <ac:chgData name="Stan Cox" userId="9376f276357bfffd" providerId="LiveId" clId="{8EA6B136-D5B2-4329-831B-BB6E20BA1883}" dt="2020-06-14T03:15:56.756" v="3309" actId="478"/>
          <ac:spMkLst>
            <pc:docMk/>
            <pc:sldMk cId="241850186" sldId="265"/>
            <ac:spMk id="15" creationId="{F57C66F6-2C6B-407E-BE77-8B71E6F4630B}"/>
          </ac:spMkLst>
        </pc:spChg>
        <pc:spChg chg="del">
          <ac:chgData name="Stan Cox" userId="9376f276357bfffd" providerId="LiveId" clId="{8EA6B136-D5B2-4329-831B-BB6E20BA1883}" dt="2020-06-14T03:15:53.381" v="3303" actId="478"/>
          <ac:spMkLst>
            <pc:docMk/>
            <pc:sldMk cId="241850186" sldId="265"/>
            <ac:spMk id="16" creationId="{8B9EC52C-2073-4FF5-A3E0-78BFFB55EC35}"/>
          </ac:spMkLst>
        </pc:spChg>
        <pc:picChg chg="mod">
          <ac:chgData name="Stan Cox" userId="9376f276357bfffd" providerId="LiveId" clId="{8EA6B136-D5B2-4329-831B-BB6E20BA1883}" dt="2020-06-14T03:16:01.157" v="3310" actId="1076"/>
          <ac:picMkLst>
            <pc:docMk/>
            <pc:sldMk cId="241850186" sldId="265"/>
            <ac:picMk id="13" creationId="{32ABE72A-CCD4-4120-B3E7-58C87A478F94}"/>
          </ac:picMkLst>
        </pc:picChg>
      </pc:sldChg>
      <pc:sldChg chg="add del setBg">
        <pc:chgData name="Stan Cox" userId="9376f276357bfffd" providerId="LiveId" clId="{8EA6B136-D5B2-4329-831B-BB6E20BA1883}" dt="2020-06-14T03:15:00.476" v="3261"/>
        <pc:sldMkLst>
          <pc:docMk/>
          <pc:sldMk cId="2009150821" sldId="265"/>
        </pc:sldMkLst>
      </pc:sldChg>
      <pc:sldChg chg="addSp delSp modSp add mod">
        <pc:chgData name="Stan Cox" userId="9376f276357bfffd" providerId="LiveId" clId="{8EA6B136-D5B2-4329-831B-BB6E20BA1883}" dt="2020-06-14T19:32:32.143" v="3632" actId="1076"/>
        <pc:sldMkLst>
          <pc:docMk/>
          <pc:sldMk cId="531644526" sldId="266"/>
        </pc:sldMkLst>
        <pc:spChg chg="del">
          <ac:chgData name="Stan Cox" userId="9376f276357bfffd" providerId="LiveId" clId="{8EA6B136-D5B2-4329-831B-BB6E20BA1883}" dt="2020-06-14T19:30:50.343" v="3524" actId="478"/>
          <ac:spMkLst>
            <pc:docMk/>
            <pc:sldMk cId="531644526" sldId="266"/>
            <ac:spMk id="2" creationId="{F041B335-D8A6-4BAC-B3D1-747E4FBE37B5}"/>
          </ac:spMkLst>
        </pc:spChg>
        <pc:spChg chg="del mod">
          <ac:chgData name="Stan Cox" userId="9376f276357bfffd" providerId="LiveId" clId="{8EA6B136-D5B2-4329-831B-BB6E20BA1883}" dt="2020-06-14T19:31:10.642" v="3527" actId="478"/>
          <ac:spMkLst>
            <pc:docMk/>
            <pc:sldMk cId="531644526" sldId="266"/>
            <ac:spMk id="3" creationId="{BC1901DA-01AF-4852-A200-5B7AD1E716FD}"/>
          </ac:spMkLst>
        </pc:spChg>
        <pc:spChg chg="del">
          <ac:chgData name="Stan Cox" userId="9376f276357bfffd" providerId="LiveId" clId="{8EA6B136-D5B2-4329-831B-BB6E20BA1883}" dt="2020-06-14T19:30:38.512" v="3520" actId="478"/>
          <ac:spMkLst>
            <pc:docMk/>
            <pc:sldMk cId="531644526" sldId="266"/>
            <ac:spMk id="4" creationId="{33015790-9726-4405-8F86-91BFBBE92941}"/>
          </ac:spMkLst>
        </pc:spChg>
        <pc:spChg chg="del mod">
          <ac:chgData name="Stan Cox" userId="9376f276357bfffd" providerId="LiveId" clId="{8EA6B136-D5B2-4329-831B-BB6E20BA1883}" dt="2020-06-14T19:30:41.262" v="3523" actId="478"/>
          <ac:spMkLst>
            <pc:docMk/>
            <pc:sldMk cId="531644526" sldId="266"/>
            <ac:spMk id="5" creationId="{DEE1BD29-79D3-4BCC-9D4A-B7D1039152A4}"/>
          </ac:spMkLst>
        </pc:spChg>
        <pc:spChg chg="add mod">
          <ac:chgData name="Stan Cox" userId="9376f276357bfffd" providerId="LiveId" clId="{8EA6B136-D5B2-4329-831B-BB6E20BA1883}" dt="2020-06-14T19:32:27.823" v="3631" actId="1076"/>
          <ac:spMkLst>
            <pc:docMk/>
            <pc:sldMk cId="531644526" sldId="266"/>
            <ac:spMk id="7" creationId="{94DA68C7-FDB8-4360-B2F7-B916351E49A6}"/>
          </ac:spMkLst>
        </pc:spChg>
        <pc:spChg chg="add mod">
          <ac:chgData name="Stan Cox" userId="9376f276357bfffd" providerId="LiveId" clId="{8EA6B136-D5B2-4329-831B-BB6E20BA1883}" dt="2020-06-14T19:32:32.143" v="3632" actId="1076"/>
          <ac:spMkLst>
            <pc:docMk/>
            <pc:sldMk cId="531644526" sldId="266"/>
            <ac:spMk id="9" creationId="{E878A6C8-15F4-4A38-979C-A99CD80D8E59}"/>
          </ac:spMkLst>
        </pc:spChg>
        <pc:picChg chg="del">
          <ac:chgData name="Stan Cox" userId="9376f276357bfffd" providerId="LiveId" clId="{8EA6B136-D5B2-4329-831B-BB6E20BA1883}" dt="2020-06-14T19:30:37.003" v="3519" actId="478"/>
          <ac:picMkLst>
            <pc:docMk/>
            <pc:sldMk cId="531644526" sldId="266"/>
            <ac:picMk id="13" creationId="{32ABE72A-CCD4-4120-B3E7-58C87A478F94}"/>
          </ac:picMkLst>
        </pc:picChg>
      </pc:sldChg>
      <pc:sldChg chg="add del setBg">
        <pc:chgData name="Stan Cox" userId="9376f276357bfffd" providerId="LiveId" clId="{8EA6B136-D5B2-4329-831B-BB6E20BA1883}" dt="2020-06-14T19:30:33.342" v="3517"/>
        <pc:sldMkLst>
          <pc:docMk/>
          <pc:sldMk cId="3447167720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637AA-73A4-46AD-BFB8-71FE702B1B39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5EAF0-A124-4DD9-B610-CCBA3FBD8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74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45EAF0-A124-4DD9-B610-CCBA3FBD8C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2876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May each of us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Humble ourselves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Always be truthful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Work diligently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Be sincere and pure in heart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Avoid evil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Seek to help the poor and vulnerable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And Live at peace with all men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These are the things that God truly values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5EAF0-A124-4DD9-B610-CCBA3FBD8C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28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May each of us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Humble ourselves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Always be truthful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Work diligently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Be sincere and pure in heart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Avoid evil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Seek to help the poor and vulnerable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And Live at peace with all men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These are the things that God truly values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45EAF0-A124-4DD9-B610-CCBA3FBD8C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683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(Proverbs 6:16-19), “These six things the Lord hates, yes, seven are an abomination to Him: </a:t>
            </a:r>
            <a:r>
              <a:rPr lang="en-US" baseline="30000" dirty="0"/>
              <a:t>17</a:t>
            </a:r>
            <a:r>
              <a:rPr lang="en-US" dirty="0"/>
              <a:t> A proud look, a lying tongue, hands that shed innocent blood, </a:t>
            </a:r>
            <a:r>
              <a:rPr lang="en-US" baseline="30000" dirty="0"/>
              <a:t>18</a:t>
            </a:r>
            <a:r>
              <a:rPr lang="en-US" dirty="0"/>
              <a:t> a heart that devises wicked plans, feet that are swift in running to evil, </a:t>
            </a:r>
            <a:r>
              <a:rPr lang="en-US" baseline="30000" dirty="0"/>
              <a:t>19</a:t>
            </a:r>
            <a:r>
              <a:rPr lang="en-US" dirty="0"/>
              <a:t> a false witness who speaks lies, and one who sows discord among brethren.”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are familiar with the passage, and have heard lessons discussing each of these things that God hates.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 think it might be instructive to look at things that God values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In effect, the righteous opposite of these evil things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5EAF0-A124-4DD9-B610-CCBA3FBD8C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48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Rather than a proud look, EYES OF HUMILITY</a:t>
            </a:r>
          </a:p>
          <a:p>
            <a:r>
              <a:rPr lang="en-US" b="1" dirty="0"/>
              <a:t>(Psalm 138:6), </a:t>
            </a:r>
            <a:r>
              <a:rPr lang="en-US" i="1" dirty="0"/>
              <a:t>“Though the Lord is on high, yet He regards the lowly; but the proud He knows from afar.”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0" dirty="0"/>
              <a:t>Pride centers upon self, and prevents a proper relationship with God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dirty="0"/>
              <a:t>(Proverbs 21:2-4),</a:t>
            </a:r>
            <a:r>
              <a:rPr lang="en-US" i="0" dirty="0"/>
              <a:t> </a:t>
            </a:r>
            <a:r>
              <a:rPr lang="en-US" i="1" dirty="0"/>
              <a:t>“Every way of a man is right in his own eyes, but the Lord weighs the hearts. </a:t>
            </a:r>
            <a:r>
              <a:rPr lang="en-US" i="1" baseline="30000" dirty="0"/>
              <a:t>3</a:t>
            </a:r>
            <a:r>
              <a:rPr lang="en-US" i="1" dirty="0"/>
              <a:t> To do righteousness and justice is more acceptable to the Lord than sacrifice. </a:t>
            </a:r>
            <a:r>
              <a:rPr lang="en-US" i="1" baseline="30000" dirty="0"/>
              <a:t>4</a:t>
            </a:r>
            <a:r>
              <a:rPr lang="en-US" i="1" dirty="0"/>
              <a:t> A haughty look, a proud heart, and the plowing of the wicked are sin.”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0" dirty="0"/>
              <a:t>Humility centers rather upon God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dirty="0"/>
              <a:t>(Proverbs 3:5-7), </a:t>
            </a:r>
            <a:r>
              <a:rPr lang="en-US" i="1" dirty="0"/>
              <a:t>“Trust in the Lord with all your heart, and lean not on your own understanding; </a:t>
            </a:r>
            <a:r>
              <a:rPr lang="en-US" i="1" baseline="30000" dirty="0"/>
              <a:t>6</a:t>
            </a:r>
            <a:r>
              <a:rPr lang="en-US" i="1" dirty="0"/>
              <a:t> in all your ways acknowledge Him, and He shall direct your paths. </a:t>
            </a:r>
            <a:r>
              <a:rPr lang="en-US" i="1" baseline="30000" dirty="0"/>
              <a:t>7</a:t>
            </a:r>
            <a:r>
              <a:rPr lang="en-US" i="1" dirty="0"/>
              <a:t> Do not be wise in your own eyes; fear the Lord and depart from evil.”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5EAF0-A124-4DD9-B610-CCBA3FBD8C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74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Rather than a lying tongue, A TONGUE OF TRUTH</a:t>
            </a:r>
          </a:p>
          <a:p>
            <a:r>
              <a:rPr lang="en-US" b="1" dirty="0"/>
              <a:t>(Proverbs 12:22), </a:t>
            </a:r>
            <a:r>
              <a:rPr lang="en-US" i="1" u="none" dirty="0"/>
              <a:t>“Lying lips are an abomination to the Lord, but those who deal truthfully are His delight.”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0" u="none" dirty="0"/>
              <a:t>The curse of deception (lies)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u="none" dirty="0"/>
              <a:t>(John 8:44-45), </a:t>
            </a:r>
            <a:r>
              <a:rPr lang="en-US" b="0" i="1" u="none" dirty="0"/>
              <a:t>“</a:t>
            </a:r>
            <a:r>
              <a:rPr lang="en-US" b="0" i="1" dirty="0"/>
              <a:t>You are of your father the devil, and the desires of your father you want to do. He was a murderer from the beginning, and does not stand in the truth, because there is no truth in him. When he speaks a lie, he speaks from his own resources, for he is a liar and the father of it.</a:t>
            </a:r>
            <a:r>
              <a:rPr lang="en-US" b="0" i="1" baseline="30000" dirty="0"/>
              <a:t> 45</a:t>
            </a:r>
            <a:r>
              <a:rPr lang="en-US" b="0" i="1" dirty="0"/>
              <a:t> But because I tell the truth, you do not believe Me.”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u="none" dirty="0"/>
              <a:t>(Ephesians 4:25), </a:t>
            </a:r>
            <a:r>
              <a:rPr lang="en-US" b="0" i="1" u="none" dirty="0"/>
              <a:t>“</a:t>
            </a:r>
            <a:r>
              <a:rPr lang="en-US" b="0" i="1" dirty="0"/>
              <a:t>Therefore, putting away lying, “Let each one of you speak truth with his neighbor,” for we are members of one another.”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0" u="none" dirty="0"/>
              <a:t>The Reward of Truth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u="none" dirty="0"/>
              <a:t>(Proverbs 23:23), </a:t>
            </a:r>
            <a:r>
              <a:rPr lang="en-US" b="0" i="1" u="none" dirty="0"/>
              <a:t>“</a:t>
            </a:r>
            <a:r>
              <a:rPr lang="en-US" b="0" i="1" dirty="0"/>
              <a:t>Buy the truth, and do not sell it, also wisdom and instruction and understanding.”</a:t>
            </a:r>
            <a:endParaRPr lang="en-US" b="0" i="1" u="none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u="none" dirty="0"/>
              <a:t>(Proverbs 11:3), </a:t>
            </a:r>
            <a:r>
              <a:rPr lang="en-US" b="0" i="1" u="none" dirty="0"/>
              <a:t>“</a:t>
            </a:r>
            <a:r>
              <a:rPr lang="en-US" b="0" i="1" dirty="0"/>
              <a:t>The integrity of the upright will guide them, but the perversity of the unfaithful will destroy them.”</a:t>
            </a:r>
            <a:endParaRPr lang="en-US" b="0" i="1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5EAF0-A124-4DD9-B610-CCBA3FBD8C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07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Rather than hands that shed innocent blood, HANDS OF HONEST WORK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Hands that shed innocent blood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(Matthew 23:14), </a:t>
            </a:r>
            <a:r>
              <a:rPr lang="en-US" i="1" dirty="0"/>
              <a:t>“Woe to you, scribes and Pharisees, hypocrites! For you devour widows’ houses, and for a pretense make long prayers. Therefore you will receive greater condemnation.”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(Proverbs 18:9), </a:t>
            </a:r>
            <a:r>
              <a:rPr lang="en-US" i="1" dirty="0"/>
              <a:t>“He who is slothful in his work is a brother to him who is a great destroyer.”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0" dirty="0"/>
              <a:t>Honest labor is a tribute to Man and God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dirty="0"/>
              <a:t>(1 Thessalonians 4:11-12), </a:t>
            </a:r>
            <a:r>
              <a:rPr lang="en-US" b="0" i="1" dirty="0"/>
              <a:t>“But we urge you, brethren…</a:t>
            </a:r>
            <a:r>
              <a:rPr lang="en-US" b="0" i="1" baseline="30000" dirty="0"/>
              <a:t> 11</a:t>
            </a:r>
            <a:r>
              <a:rPr lang="en-US" b="0" i="1" dirty="0"/>
              <a:t> that you also aspire to lead a quiet life, to mind your own business, and to work with your own hands, as we commanded you,</a:t>
            </a:r>
            <a:r>
              <a:rPr lang="en-US" b="0" i="1" baseline="30000" dirty="0"/>
              <a:t> 12</a:t>
            </a:r>
            <a:r>
              <a:rPr lang="en-US" b="0" i="1" dirty="0"/>
              <a:t> that you may walk properly toward those who are outside, and that you may lack nothing.”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dirty="0"/>
              <a:t>(1 Timothy 5:8), </a:t>
            </a:r>
            <a:r>
              <a:rPr lang="en-US" b="0" i="1" dirty="0"/>
              <a:t>“But if anyone does not provide for his own, and especially for those of his household, he has denied the faith and is worse than an unbeliever.”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5EAF0-A124-4DD9-B610-CCBA3FBD8C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71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Rather than a heart that devises wicked plans, A GOOD HEART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(Proverbs 11:20), </a:t>
            </a:r>
            <a:r>
              <a:rPr lang="en-US" b="0" i="1" dirty="0"/>
              <a:t>“Those who are of a perverse heart are an abomination to the Lord, but the blameless in their ways are His delight.”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Wicked hearts bring destruction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(Genesis 6:5), [God decides to destroy world by water], </a:t>
            </a:r>
            <a:r>
              <a:rPr lang="en-US" i="1" dirty="0"/>
              <a:t>“Then the Lord saw that the wickedness of man was great in the earth, and that every intent of the thoughts of his heart was only evil continually.”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Give your heart to God!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(Proverbs 23:26), </a:t>
            </a:r>
            <a:r>
              <a:rPr lang="en-US" i="1" dirty="0"/>
              <a:t>“My son, give me </a:t>
            </a:r>
            <a:r>
              <a:rPr lang="en-US" b="1" i="0" dirty="0"/>
              <a:t>[wisdom] </a:t>
            </a:r>
            <a:r>
              <a:rPr lang="en-US" i="1" dirty="0"/>
              <a:t>your heart, and let your eyes observe my ways.”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(Matthew 5:8), </a:t>
            </a:r>
            <a:r>
              <a:rPr lang="en-US" i="1" dirty="0"/>
              <a:t>“Blessed are the pure in heart, for they shall see God.”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5EAF0-A124-4DD9-B610-CCBA3FBD8C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5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Rather than feet that are swift in running to evil, FEET OF CAUTION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Feet that sense danger and stay clear of trouble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(Proverbs 1:15-16), </a:t>
            </a:r>
            <a:r>
              <a:rPr lang="en-US" i="1" dirty="0"/>
              <a:t>“My son, do not walk in the way with them, [sinners], keep your foot from their path; </a:t>
            </a:r>
            <a:r>
              <a:rPr lang="en-US" i="1" baseline="30000" dirty="0"/>
              <a:t>16</a:t>
            </a:r>
            <a:r>
              <a:rPr lang="en-US" i="1" dirty="0"/>
              <a:t> for their feet run to evil, and they make haste to shed blood.”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(Ephesians 5:15-16), </a:t>
            </a:r>
            <a:r>
              <a:rPr lang="en-US" i="1" dirty="0"/>
              <a:t>“See then that you walk circumspectly, not as fools but as wise,</a:t>
            </a:r>
            <a:r>
              <a:rPr lang="en-US" i="1" baseline="30000" dirty="0"/>
              <a:t> 16</a:t>
            </a:r>
            <a:r>
              <a:rPr lang="en-US" i="1" dirty="0"/>
              <a:t> redeeming the time, because the days are evil.”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Circumspectly – exactly, accurately, diligently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Feet which flee sin rather than running to it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(2 Timothy 2:22), </a:t>
            </a:r>
            <a:r>
              <a:rPr lang="en-US" i="1" dirty="0"/>
              <a:t>“Flee also youthful lusts; but pursue righteousness, faith, love, peace with those who call on the Lord out of a pure heart.”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5EAF0-A124-4DD9-B610-CCBA3FBD8C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23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Rather than a false witness who speaks lies, ADVOCATES OF JUSTICE AND MERCY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A false witness seeks to harm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(Matthew 26:59), </a:t>
            </a:r>
            <a:r>
              <a:rPr lang="en-US" i="1" dirty="0"/>
              <a:t>“Now the chief priests, the elders, and all the council sought false testimony against Jesus to put Him to death.”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We must advocate justice and extend mercy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(Proverbs 3:3-4), </a:t>
            </a:r>
            <a:r>
              <a:rPr lang="en-US" b="0" i="1" dirty="0"/>
              <a:t>“Let not mercy and truth forsake you; bind them around your neck, write them on the tablet of your heart, </a:t>
            </a:r>
            <a:r>
              <a:rPr lang="en-US" b="0" i="1" baseline="30000" dirty="0"/>
              <a:t>4</a:t>
            </a:r>
            <a:r>
              <a:rPr lang="en-US" b="0" i="1" dirty="0"/>
              <a:t> and so find favor and high esteem in the sight of God and man.”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(Proverbs 14:31), </a:t>
            </a:r>
            <a:r>
              <a:rPr lang="en-US" b="0" i="1" dirty="0"/>
              <a:t>“He who oppresses the poor reproaches his Maker, but he who honors Him has mercy on the needy.”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(Proverbs 21:15), </a:t>
            </a:r>
            <a:r>
              <a:rPr lang="en-US" b="0" i="1" dirty="0"/>
              <a:t>“It is a joy for the just to do justice, but destruction will come to the workers of iniquity.”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5EAF0-A124-4DD9-B610-CCBA3FBD8C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25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Rather than one who sows discord among brethren, CULTIVATORS OF PEACEFUL RELATIONSHIPS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Instigators of strife use gossip, anger, meanness and pride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(Proverbs 10:12), </a:t>
            </a:r>
            <a:r>
              <a:rPr lang="en-US" i="1" dirty="0"/>
              <a:t>“Hatred stirs up strife, but love covers all sins.”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(Proverbs 16:28), </a:t>
            </a:r>
            <a:r>
              <a:rPr lang="en-US" i="1" dirty="0"/>
              <a:t>“A perverse man sows strife, and a whisperer separates the best of friends.”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How to be peacemakers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(Proverbs 16:7), </a:t>
            </a:r>
            <a:r>
              <a:rPr lang="en-US" b="0" i="1" dirty="0"/>
              <a:t>“</a:t>
            </a:r>
            <a:r>
              <a:rPr lang="en-US" i="1" dirty="0"/>
              <a:t>When a man's ways please the Lord, he makes even his enemies to be at peace with him.”</a:t>
            </a:r>
            <a:endParaRPr lang="en-US" b="0" i="1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(Proverbs 17:9), </a:t>
            </a:r>
            <a:r>
              <a:rPr lang="en-US" b="0" i="1" dirty="0"/>
              <a:t>“</a:t>
            </a:r>
            <a:r>
              <a:rPr lang="en-US" i="1" dirty="0"/>
              <a:t>He who covers a transgression seeks love, but he who repeats a matter separates friends.”</a:t>
            </a:r>
            <a:endParaRPr lang="en-US" b="0" i="1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(Ephesians 4:3), </a:t>
            </a:r>
            <a:r>
              <a:rPr lang="en-US" i="1" dirty="0"/>
              <a:t>“endeavoring to keep the unity of the Spirit in the bond of peace.”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5EAF0-A124-4DD9-B610-CCBA3FBD8C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64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91449-31CB-41CF-9F83-A504383631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A2169-4788-4F62-BC12-8CF1623A88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AC369-DC8E-4284-92DC-99056603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05EC-4130-4EC2-ADED-83F943583A3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28DD4-58CC-4DD3-8004-936063648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E756C-5E3D-4F56-8E2F-AFCEF60C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DC56-FF78-479A-859C-D4BF3323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992DE-B6C2-4AD7-9A93-8C9514138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3F37E-5367-4269-BC44-2A97BBD99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C0AB9-9BF6-4F61-B5B2-44E3C2A6B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05EC-4130-4EC2-ADED-83F943583A3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59B5E-23D2-4C0D-ADF4-73A988329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588A9-22F8-4082-9083-45792F599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DC56-FF78-479A-859C-D4BF3323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3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8FC10D-4339-438B-9AD8-24DBE0C402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72E84E-41FB-4CA4-88E8-02C5B2F89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6CF8B-81C5-446F-838C-F5C411EC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05EC-4130-4EC2-ADED-83F943583A3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67BA1-234A-4F0D-AD9C-C5AFA6C1C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B1AD3-D91F-40A4-80A2-67CD06EBB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DC56-FF78-479A-859C-D4BF3323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9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4B81C-845D-4D6E-92C1-66DA1A6B0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0E796-7837-4AE6-9720-25E96631F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E9728-471A-463E-AB93-794CDB5ED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05EC-4130-4EC2-ADED-83F943583A3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F66FB-F248-432E-8AA6-0CFCEDB1E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D25C4-725C-48C6-9CEC-2A2215F4A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DC56-FF78-479A-859C-D4BF3323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9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7B268-A413-486C-99BD-A99141812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5B32F-ACDA-4AE2-BC79-0E8CA3FB5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284E3-0E09-4851-B3C1-02612934D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05EC-4130-4EC2-ADED-83F943583A3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7AA6F-FB02-4DCD-9D7B-1F522685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EA635-71E2-4F25-B081-D9B5C7C72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DC56-FF78-479A-859C-D4BF3323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74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17E61-A093-4029-9AFE-9BED2C4AF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B8F53-0B46-4F6A-8EC3-279E935660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88C9F-7B4A-43D7-8DCC-688CE2E43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A560B-E61E-45A6-90D2-14D7EB8A0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05EC-4130-4EC2-ADED-83F943583A3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E6067-20CA-45A3-9AB7-425946393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CB7B5-71BA-432D-A281-E654513A4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DC56-FF78-479A-859C-D4BF3323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4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C6C49-2B84-43CB-9DD7-51AE4AF83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F8959-CD2D-4EAB-81C3-D94A9107F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672B92-5417-464F-BE7A-554C8FE48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A2A1F0-2E12-4363-8F9C-7A56A1D3A3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566E18-49D1-48A3-AE01-990B70EFD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4AADBD-6EBD-42D0-BF14-42756D96C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05EC-4130-4EC2-ADED-83F943583A3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D392C4-62F6-488D-B3CC-45E9AA653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2E5217-47D5-4CF3-88A3-3801A3921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DC56-FF78-479A-859C-D4BF3323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8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63FF-5220-42AA-8B93-3B828B771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8A973F-A8AB-49D7-A79E-EC6F8B37F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05EC-4130-4EC2-ADED-83F943583A3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161577-8594-4466-B3F1-ACF31ECE6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446407-5501-4219-8F75-6FBEE1D54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DC56-FF78-479A-859C-D4BF3323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3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280E51-D78E-44DE-9D40-2BB6CA722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05EC-4130-4EC2-ADED-83F943583A3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C11FE-A08D-425F-B04F-57177330C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A7B723-5BC7-4419-9A69-76D4A33CC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DC56-FF78-479A-859C-D4BF3323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3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AAFEE-3D0D-42B0-8E43-5A8CA28F8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3930B-946B-4089-8560-6CC7B7ECA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8B3172-6A8F-4751-A091-D3A0D4678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30D978-A2FF-41E3-92FB-1DEC9E6BA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05EC-4130-4EC2-ADED-83F943583A3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B74FA-0A39-485A-8242-5C5EFDD11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A50032-EA84-42CF-9005-C04CDD858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DC56-FF78-479A-859C-D4BF3323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9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B0DA1-D2BE-483A-A8A7-0ED3FDC7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2A9A76-B7A7-4798-BB63-D9A67ABD6A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2E1206-0EB9-494B-94E0-E2527AAE4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4B8BD-8216-4304-A5F6-41254B092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05EC-4130-4EC2-ADED-83F943583A3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C3FDCF-E34B-491A-B035-04DAA669B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111B5-C7AA-4C1A-989F-F19D4663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DC56-FF78-479A-859C-D4BF3323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5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225CEA-5423-4B34-9644-B31C22209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2A05D-E549-4BFD-A5A9-8859C5EB4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4B45C-7A76-4E92-85D4-48EF2430AD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505EC-4130-4EC2-ADED-83F943583A3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1C3E9-DECC-4A95-AE91-96561952F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3D598-F607-41FA-873A-B1A81160A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2DC56-FF78-479A-859C-D4BF3323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3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1B335-D8A6-4BAC-B3D1-747E4FBE3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0549" y="1390650"/>
            <a:ext cx="7357093" cy="4557294"/>
          </a:xfrm>
        </p:spPr>
        <p:txBody>
          <a:bodyPr anchor="t">
            <a:noAutofit/>
          </a:bodyPr>
          <a:lstStyle/>
          <a:p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rker Felt" panose="00000400000000000000" pitchFamily="2" charset="0"/>
              </a:rPr>
              <a:t>What God</a:t>
            </a:r>
            <a:b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rker Felt" panose="00000400000000000000" pitchFamily="2" charset="0"/>
              </a:rPr>
            </a:b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rker Felt" panose="00000400000000000000" pitchFamily="2" charset="0"/>
              </a:rPr>
              <a:t>Values</a:t>
            </a:r>
            <a:b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rker Felt" panose="00000400000000000000" pitchFamily="2" charset="0"/>
              </a:rPr>
            </a:b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rker Felt" panose="00000400000000000000" pitchFamily="2" charset="0"/>
              </a:rPr>
              <a:t>in Man</a:t>
            </a:r>
          </a:p>
        </p:txBody>
      </p:sp>
      <p:pic>
        <p:nvPicPr>
          <p:cNvPr id="13" name="Picture 12" descr="A picture containing black, lit, dark, sitting&#10;&#10;Description automatically generated">
            <a:extLst>
              <a:ext uri="{FF2B5EF4-FFF2-40B4-BE49-F238E27FC236}">
                <a16:creationId xmlns:a16="http://schemas.microsoft.com/office/drawing/2014/main" id="{32ABE72A-CCD4-4120-B3E7-58C87A478F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294" y="245146"/>
            <a:ext cx="2331377" cy="636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501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1B335-D8A6-4BAC-B3D1-747E4FBE3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0109" y="201130"/>
            <a:ext cx="4237496" cy="2387600"/>
          </a:xfrm>
        </p:spPr>
        <p:txBody>
          <a:bodyPr anchor="t"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rker Felt" panose="00000400000000000000" pitchFamily="2" charset="0"/>
              </a:rPr>
              <a:t>Conclusion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1901DA-01AF-4852-A200-5B7AD1E71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2671" y="1394930"/>
            <a:ext cx="3924934" cy="526194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May each of us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Humble ourselves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 be truthful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diligently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sincere and pure in heart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evil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 to help the poor and vulnerable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at peace with all</a:t>
            </a:r>
          </a:p>
        </p:txBody>
      </p:sp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33015790-9726-4405-8F86-91BFBBE92941}"/>
              </a:ext>
            </a:extLst>
          </p:cNvPr>
          <p:cNvSpPr/>
          <p:nvPr/>
        </p:nvSpPr>
        <p:spPr>
          <a:xfrm rot="10800000">
            <a:off x="7626220" y="298580"/>
            <a:ext cx="4049486" cy="5407608"/>
          </a:xfrm>
          <a:prstGeom prst="flowChartDocument">
            <a:avLst/>
          </a:prstGeom>
          <a:solidFill>
            <a:srgbClr val="92D05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Diagonal Corners Snipped 4">
            <a:extLst>
              <a:ext uri="{FF2B5EF4-FFF2-40B4-BE49-F238E27FC236}">
                <a16:creationId xmlns:a16="http://schemas.microsoft.com/office/drawing/2014/main" id="{DEE1BD29-79D3-4BCC-9D4A-B7D1039152A4}"/>
              </a:ext>
            </a:extLst>
          </p:cNvPr>
          <p:cNvSpPr/>
          <p:nvPr/>
        </p:nvSpPr>
        <p:spPr>
          <a:xfrm>
            <a:off x="7626220" y="5803637"/>
            <a:ext cx="4049486" cy="787920"/>
          </a:xfrm>
          <a:prstGeom prst="snip2DiagRect">
            <a:avLst>
              <a:gd name="adj1" fmla="val 0"/>
              <a:gd name="adj2" fmla="val 40133"/>
            </a:avLst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loss And Bloom" pitchFamily="2" charset="0"/>
                <a:ea typeface="+mn-ea"/>
                <a:cs typeface="+mn-cs"/>
              </a:rPr>
              <a:t>Stan Cox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– Evangelist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West Side church of Christ</a:t>
            </a:r>
          </a:p>
        </p:txBody>
      </p:sp>
      <p:pic>
        <p:nvPicPr>
          <p:cNvPr id="13" name="Picture 12" descr="A picture containing black, lit, dark, sitting&#10;&#10;Description automatically generated">
            <a:extLst>
              <a:ext uri="{FF2B5EF4-FFF2-40B4-BE49-F238E27FC236}">
                <a16:creationId xmlns:a16="http://schemas.microsoft.com/office/drawing/2014/main" id="{32ABE72A-CCD4-4120-B3E7-58C87A478F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94" y="331005"/>
            <a:ext cx="2331377" cy="636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1449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4DA68C7-FDB8-4360-B2F7-B916351E4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4"/>
            <a:ext cx="9144000" cy="125662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Impact" panose="020B0806030902050204" pitchFamily="34" charset="0"/>
              </a:rPr>
              <a:t>For more Bible Study material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E878A6C8-15F4-4A38-979C-A99CD80D8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32984"/>
            <a:ext cx="9144000" cy="2133599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  <a:latin typeface="Impact" panose="020B0806030902050204" pitchFamily="34" charset="0"/>
              </a:rPr>
              <a:t>go to </a:t>
            </a:r>
          </a:p>
          <a:p>
            <a:r>
              <a:rPr lang="en-US" sz="5400" dirty="0">
                <a:solidFill>
                  <a:srgbClr val="FFFF00"/>
                </a:solidFill>
              </a:rPr>
              <a:t>http://soundteaching.org</a:t>
            </a:r>
          </a:p>
        </p:txBody>
      </p:sp>
    </p:spTree>
    <p:extLst>
      <p:ext uri="{BB962C8B-B14F-4D97-AF65-F5344CB8AC3E}">
        <p14:creationId xmlns:p14="http://schemas.microsoft.com/office/powerpoint/2010/main" val="5316445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1B335-D8A6-4BAC-B3D1-747E4FBE3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0108" y="201130"/>
            <a:ext cx="5332721" cy="2387600"/>
          </a:xfrm>
        </p:spPr>
        <p:txBody>
          <a:bodyPr anchor="t"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rker Felt" panose="00000400000000000000" pitchFamily="2" charset="0"/>
              </a:rPr>
              <a:t>What God Hates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1901DA-01AF-4852-A200-5B7AD1E71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5797" y="1394930"/>
            <a:ext cx="3382296" cy="6651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6:16-19</a:t>
            </a:r>
          </a:p>
        </p:txBody>
      </p:sp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33015790-9726-4405-8F86-91BFBBE92941}"/>
              </a:ext>
            </a:extLst>
          </p:cNvPr>
          <p:cNvSpPr/>
          <p:nvPr/>
        </p:nvSpPr>
        <p:spPr>
          <a:xfrm rot="10800000">
            <a:off x="7626220" y="298580"/>
            <a:ext cx="4049486" cy="5407608"/>
          </a:xfrm>
          <a:prstGeom prst="flowChartDocument">
            <a:avLst/>
          </a:prstGeom>
          <a:solidFill>
            <a:srgbClr val="92D05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Diagonal Corners Snipped 4">
            <a:extLst>
              <a:ext uri="{FF2B5EF4-FFF2-40B4-BE49-F238E27FC236}">
                <a16:creationId xmlns:a16="http://schemas.microsoft.com/office/drawing/2014/main" id="{DEE1BD29-79D3-4BCC-9D4A-B7D1039152A4}"/>
              </a:ext>
            </a:extLst>
          </p:cNvPr>
          <p:cNvSpPr/>
          <p:nvPr/>
        </p:nvSpPr>
        <p:spPr>
          <a:xfrm>
            <a:off x="7626220" y="5803637"/>
            <a:ext cx="4049486" cy="787920"/>
          </a:xfrm>
          <a:prstGeom prst="snip2DiagRect">
            <a:avLst>
              <a:gd name="adj1" fmla="val 0"/>
              <a:gd name="adj2" fmla="val 40133"/>
            </a:avLst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loss And Bloom" pitchFamily="2" charset="0"/>
                <a:ea typeface="+mn-ea"/>
                <a:cs typeface="+mn-cs"/>
              </a:rPr>
              <a:t>Stan Cox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– Evangelist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West Side church of Christ</a:t>
            </a:r>
          </a:p>
        </p:txBody>
      </p:sp>
      <p:pic>
        <p:nvPicPr>
          <p:cNvPr id="13" name="Picture 12" descr="A picture containing black, lit, dark, sitting&#10;&#10;Description automatically generated">
            <a:extLst>
              <a:ext uri="{FF2B5EF4-FFF2-40B4-BE49-F238E27FC236}">
                <a16:creationId xmlns:a16="http://schemas.microsoft.com/office/drawing/2014/main" id="{32ABE72A-CCD4-4120-B3E7-58C87A478F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94" y="331005"/>
            <a:ext cx="2331377" cy="636770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9583442-08F0-4FEC-A7EA-49F01CAFC1F8}"/>
              </a:ext>
            </a:extLst>
          </p:cNvPr>
          <p:cNvSpPr txBox="1"/>
          <p:nvPr/>
        </p:nvSpPr>
        <p:spPr>
          <a:xfrm>
            <a:off x="3385037" y="2191779"/>
            <a:ext cx="39525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1666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“These six things the Lord hates, yes, seven are an abomination to Him: 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A proud look, a lying tongue, hands that shed innocent blood, 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a heart that devises wicked plans, feet that are swift in running to evil, 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a false witness who speaks lies, and one who sows discord among brethren.” </a:t>
            </a: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069D4D2A-4C45-496D-A8D8-BCB9CE6D3CD8}"/>
              </a:ext>
            </a:extLst>
          </p:cNvPr>
          <p:cNvSpPr/>
          <p:nvPr/>
        </p:nvSpPr>
        <p:spPr>
          <a:xfrm>
            <a:off x="1356852" y="658761"/>
            <a:ext cx="884903" cy="226142"/>
          </a:xfrm>
          <a:prstGeom prst="flowChartAlternate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9222AAD2-7687-4941-A14C-8165912B2230}"/>
              </a:ext>
            </a:extLst>
          </p:cNvPr>
          <p:cNvSpPr/>
          <p:nvPr/>
        </p:nvSpPr>
        <p:spPr>
          <a:xfrm>
            <a:off x="1356852" y="1020930"/>
            <a:ext cx="884903" cy="226142"/>
          </a:xfrm>
          <a:prstGeom prst="flowChartAlternate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B7F8C5A9-E04C-44DD-9DAB-45DB0284771F}"/>
              </a:ext>
            </a:extLst>
          </p:cNvPr>
          <p:cNvSpPr/>
          <p:nvPr/>
        </p:nvSpPr>
        <p:spPr>
          <a:xfrm>
            <a:off x="516294" y="3455866"/>
            <a:ext cx="506261" cy="536032"/>
          </a:xfrm>
          <a:prstGeom prst="flowChartAlternate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E7F997B1-E5C9-46DC-A519-1952C8A0CE44}"/>
              </a:ext>
            </a:extLst>
          </p:cNvPr>
          <p:cNvSpPr/>
          <p:nvPr/>
        </p:nvSpPr>
        <p:spPr>
          <a:xfrm>
            <a:off x="2356962" y="3686922"/>
            <a:ext cx="506261" cy="536032"/>
          </a:xfrm>
          <a:prstGeom prst="flowChartAlternate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7A6F7B08-8F17-4B41-9A05-E928EA45C4BE}"/>
              </a:ext>
            </a:extLst>
          </p:cNvPr>
          <p:cNvSpPr/>
          <p:nvPr/>
        </p:nvSpPr>
        <p:spPr>
          <a:xfrm>
            <a:off x="713136" y="5958347"/>
            <a:ext cx="614220" cy="692202"/>
          </a:xfrm>
          <a:prstGeom prst="flowChartAlternate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Alternate Process 14">
            <a:extLst>
              <a:ext uri="{FF2B5EF4-FFF2-40B4-BE49-F238E27FC236}">
                <a16:creationId xmlns:a16="http://schemas.microsoft.com/office/drawing/2014/main" id="{F57C66F6-2C6B-407E-BE77-8B71E6F4630B}"/>
              </a:ext>
            </a:extLst>
          </p:cNvPr>
          <p:cNvSpPr/>
          <p:nvPr/>
        </p:nvSpPr>
        <p:spPr>
          <a:xfrm>
            <a:off x="1849170" y="5904270"/>
            <a:ext cx="614220" cy="692202"/>
          </a:xfrm>
          <a:prstGeom prst="flowChartAlternate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8B9EC52C-2073-4FF5-A3E0-78BFFB55EC35}"/>
              </a:ext>
            </a:extLst>
          </p:cNvPr>
          <p:cNvSpPr/>
          <p:nvPr/>
        </p:nvSpPr>
        <p:spPr>
          <a:xfrm>
            <a:off x="1596039" y="1923763"/>
            <a:ext cx="506261" cy="536032"/>
          </a:xfrm>
          <a:prstGeom prst="flowChartAlternate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502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1B335-D8A6-4BAC-B3D1-747E4FBE3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0108" y="201130"/>
            <a:ext cx="5332721" cy="2387600"/>
          </a:xfrm>
        </p:spPr>
        <p:txBody>
          <a:bodyPr anchor="t"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rker Felt" panose="00000400000000000000" pitchFamily="2" charset="0"/>
              </a:rPr>
              <a:t>What God Values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1901DA-01AF-4852-A200-5B7AD1E71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5797" y="1591570"/>
            <a:ext cx="3382296" cy="6651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Eyes of Humility</a:t>
            </a:r>
          </a:p>
        </p:txBody>
      </p:sp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33015790-9726-4405-8F86-91BFBBE92941}"/>
              </a:ext>
            </a:extLst>
          </p:cNvPr>
          <p:cNvSpPr/>
          <p:nvPr/>
        </p:nvSpPr>
        <p:spPr>
          <a:xfrm rot="10800000">
            <a:off x="7626220" y="298580"/>
            <a:ext cx="4049486" cy="5407608"/>
          </a:xfrm>
          <a:prstGeom prst="flowChartDocument">
            <a:avLst/>
          </a:prstGeom>
          <a:solidFill>
            <a:srgbClr val="92D05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Diagonal Corners Snipped 4">
            <a:extLst>
              <a:ext uri="{FF2B5EF4-FFF2-40B4-BE49-F238E27FC236}">
                <a16:creationId xmlns:a16="http://schemas.microsoft.com/office/drawing/2014/main" id="{DEE1BD29-79D3-4BCC-9D4A-B7D1039152A4}"/>
              </a:ext>
            </a:extLst>
          </p:cNvPr>
          <p:cNvSpPr/>
          <p:nvPr/>
        </p:nvSpPr>
        <p:spPr>
          <a:xfrm>
            <a:off x="7626220" y="5803637"/>
            <a:ext cx="4049486" cy="787920"/>
          </a:xfrm>
          <a:prstGeom prst="snip2DiagRect">
            <a:avLst>
              <a:gd name="adj1" fmla="val 0"/>
              <a:gd name="adj2" fmla="val 40133"/>
            </a:avLst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loss And Bloom" pitchFamily="2" charset="0"/>
              </a:rPr>
              <a:t>Stan Cox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Evangelist</a:t>
            </a:r>
          </a:p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West Side church of Christ</a:t>
            </a:r>
          </a:p>
        </p:txBody>
      </p:sp>
      <p:pic>
        <p:nvPicPr>
          <p:cNvPr id="13" name="Picture 12" descr="A picture containing black, lit, dark, sitting&#10;&#10;Description automatically generated">
            <a:extLst>
              <a:ext uri="{FF2B5EF4-FFF2-40B4-BE49-F238E27FC236}">
                <a16:creationId xmlns:a16="http://schemas.microsoft.com/office/drawing/2014/main" id="{32ABE72A-CCD4-4120-B3E7-58C87A478F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94" y="331005"/>
            <a:ext cx="2331377" cy="636770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9583442-08F0-4FEC-A7EA-49F01CAFC1F8}"/>
              </a:ext>
            </a:extLst>
          </p:cNvPr>
          <p:cNvSpPr txBox="1"/>
          <p:nvPr/>
        </p:nvSpPr>
        <p:spPr>
          <a:xfrm>
            <a:off x="3385037" y="2388419"/>
            <a:ext cx="37433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138:6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21:2-4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3:5-7</a:t>
            </a:r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B6302EC3-02D8-46C7-A3D1-40CF8013C84D}"/>
              </a:ext>
            </a:extLst>
          </p:cNvPr>
          <p:cNvSpPr/>
          <p:nvPr/>
        </p:nvSpPr>
        <p:spPr>
          <a:xfrm>
            <a:off x="1356852" y="658761"/>
            <a:ext cx="884903" cy="226142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980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1B335-D8A6-4BAC-B3D1-747E4FBE3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0108" y="201130"/>
            <a:ext cx="5332721" cy="2387600"/>
          </a:xfrm>
        </p:spPr>
        <p:txBody>
          <a:bodyPr anchor="t"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rker Felt" panose="00000400000000000000" pitchFamily="2" charset="0"/>
              </a:rPr>
              <a:t>What God Values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1901DA-01AF-4852-A200-5B7AD1E71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5036" y="1591570"/>
            <a:ext cx="3743349" cy="6651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A Tongue of Truth</a:t>
            </a:r>
          </a:p>
        </p:txBody>
      </p:sp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33015790-9726-4405-8F86-91BFBBE92941}"/>
              </a:ext>
            </a:extLst>
          </p:cNvPr>
          <p:cNvSpPr/>
          <p:nvPr/>
        </p:nvSpPr>
        <p:spPr>
          <a:xfrm rot="10800000">
            <a:off x="7626220" y="298580"/>
            <a:ext cx="4049486" cy="5407608"/>
          </a:xfrm>
          <a:prstGeom prst="flowChartDocument">
            <a:avLst/>
          </a:prstGeom>
          <a:solidFill>
            <a:srgbClr val="92D05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Diagonal Corners Snipped 4">
            <a:extLst>
              <a:ext uri="{FF2B5EF4-FFF2-40B4-BE49-F238E27FC236}">
                <a16:creationId xmlns:a16="http://schemas.microsoft.com/office/drawing/2014/main" id="{DEE1BD29-79D3-4BCC-9D4A-B7D1039152A4}"/>
              </a:ext>
            </a:extLst>
          </p:cNvPr>
          <p:cNvSpPr/>
          <p:nvPr/>
        </p:nvSpPr>
        <p:spPr>
          <a:xfrm>
            <a:off x="7626220" y="5803637"/>
            <a:ext cx="4049486" cy="787920"/>
          </a:xfrm>
          <a:prstGeom prst="snip2DiagRect">
            <a:avLst>
              <a:gd name="adj1" fmla="val 0"/>
              <a:gd name="adj2" fmla="val 40133"/>
            </a:avLst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loss And Bloom" pitchFamily="2" charset="0"/>
                <a:ea typeface="+mn-ea"/>
                <a:cs typeface="+mn-cs"/>
              </a:rPr>
              <a:t>Stan Cox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– Evangelist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West Side church of Christ</a:t>
            </a:r>
          </a:p>
        </p:txBody>
      </p:sp>
      <p:pic>
        <p:nvPicPr>
          <p:cNvPr id="13" name="Picture 12" descr="A picture containing black, lit, dark, sitting&#10;&#10;Description automatically generated">
            <a:extLst>
              <a:ext uri="{FF2B5EF4-FFF2-40B4-BE49-F238E27FC236}">
                <a16:creationId xmlns:a16="http://schemas.microsoft.com/office/drawing/2014/main" id="{32ABE72A-CCD4-4120-B3E7-58C87A478F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94" y="331005"/>
            <a:ext cx="2331377" cy="636770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9583442-08F0-4FEC-A7EA-49F01CAFC1F8}"/>
              </a:ext>
            </a:extLst>
          </p:cNvPr>
          <p:cNvSpPr txBox="1"/>
          <p:nvPr/>
        </p:nvSpPr>
        <p:spPr>
          <a:xfrm>
            <a:off x="3385037" y="2388419"/>
            <a:ext cx="37433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Proverbs 12:22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John 8:44-45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Ephesians 4:25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Proverbs 23:23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Proverbs 11:3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5E626B1D-564A-40B5-9FCD-6A129AC96992}"/>
              </a:ext>
            </a:extLst>
          </p:cNvPr>
          <p:cNvSpPr/>
          <p:nvPr/>
        </p:nvSpPr>
        <p:spPr>
          <a:xfrm>
            <a:off x="1356852" y="1020930"/>
            <a:ext cx="884903" cy="226142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006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1B335-D8A6-4BAC-B3D1-747E4FBE3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0108" y="201130"/>
            <a:ext cx="5332721" cy="2387600"/>
          </a:xfrm>
        </p:spPr>
        <p:txBody>
          <a:bodyPr anchor="t"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rker Felt" panose="00000400000000000000" pitchFamily="2" charset="0"/>
              </a:rPr>
              <a:t>What God Values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1901DA-01AF-4852-A200-5B7AD1E71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4310" y="1591570"/>
            <a:ext cx="4049486" cy="6651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Hands/Honest Work</a:t>
            </a:r>
          </a:p>
        </p:txBody>
      </p:sp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33015790-9726-4405-8F86-91BFBBE92941}"/>
              </a:ext>
            </a:extLst>
          </p:cNvPr>
          <p:cNvSpPr/>
          <p:nvPr/>
        </p:nvSpPr>
        <p:spPr>
          <a:xfrm rot="10800000">
            <a:off x="7626220" y="298580"/>
            <a:ext cx="4049486" cy="5407608"/>
          </a:xfrm>
          <a:prstGeom prst="flowChartDocument">
            <a:avLst/>
          </a:prstGeom>
          <a:solidFill>
            <a:srgbClr val="92D05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Diagonal Corners Snipped 4">
            <a:extLst>
              <a:ext uri="{FF2B5EF4-FFF2-40B4-BE49-F238E27FC236}">
                <a16:creationId xmlns:a16="http://schemas.microsoft.com/office/drawing/2014/main" id="{DEE1BD29-79D3-4BCC-9D4A-B7D1039152A4}"/>
              </a:ext>
            </a:extLst>
          </p:cNvPr>
          <p:cNvSpPr/>
          <p:nvPr/>
        </p:nvSpPr>
        <p:spPr>
          <a:xfrm>
            <a:off x="7626220" y="5803637"/>
            <a:ext cx="4049486" cy="787920"/>
          </a:xfrm>
          <a:prstGeom prst="snip2DiagRect">
            <a:avLst>
              <a:gd name="adj1" fmla="val 0"/>
              <a:gd name="adj2" fmla="val 40133"/>
            </a:avLst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loss And Bloom" pitchFamily="2" charset="0"/>
                <a:ea typeface="+mn-ea"/>
                <a:cs typeface="+mn-cs"/>
              </a:rPr>
              <a:t>Stan Cox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– Evangelist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West Side church of Christ</a:t>
            </a:r>
          </a:p>
        </p:txBody>
      </p:sp>
      <p:pic>
        <p:nvPicPr>
          <p:cNvPr id="13" name="Picture 12" descr="A picture containing black, lit, dark, sitting&#10;&#10;Description automatically generated">
            <a:extLst>
              <a:ext uri="{FF2B5EF4-FFF2-40B4-BE49-F238E27FC236}">
                <a16:creationId xmlns:a16="http://schemas.microsoft.com/office/drawing/2014/main" id="{32ABE72A-CCD4-4120-B3E7-58C87A478F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94" y="331005"/>
            <a:ext cx="2331377" cy="636770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9583442-08F0-4FEC-A7EA-49F01CAFC1F8}"/>
              </a:ext>
            </a:extLst>
          </p:cNvPr>
          <p:cNvSpPr txBox="1"/>
          <p:nvPr/>
        </p:nvSpPr>
        <p:spPr>
          <a:xfrm>
            <a:off x="3100108" y="2388419"/>
            <a:ext cx="42892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Matthew 23:14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Proverbs 18:9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 Thessalonians 4:11-12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1 Timothy 5:8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AB7DEE4F-AB20-4485-AF84-51FBF28BA26E}"/>
              </a:ext>
            </a:extLst>
          </p:cNvPr>
          <p:cNvSpPr/>
          <p:nvPr/>
        </p:nvSpPr>
        <p:spPr>
          <a:xfrm>
            <a:off x="516294" y="3455866"/>
            <a:ext cx="506261" cy="536032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0E1D2916-E68D-41E1-B019-93E39BF36F48}"/>
              </a:ext>
            </a:extLst>
          </p:cNvPr>
          <p:cNvSpPr/>
          <p:nvPr/>
        </p:nvSpPr>
        <p:spPr>
          <a:xfrm>
            <a:off x="2356962" y="3686922"/>
            <a:ext cx="506261" cy="536032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164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1B335-D8A6-4BAC-B3D1-747E4FBE3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0108" y="201130"/>
            <a:ext cx="5332721" cy="2387600"/>
          </a:xfrm>
        </p:spPr>
        <p:txBody>
          <a:bodyPr anchor="t"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rker Felt" panose="00000400000000000000" pitchFamily="2" charset="0"/>
              </a:rPr>
              <a:t>What God Values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1901DA-01AF-4852-A200-5B7AD1E71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4310" y="1591570"/>
            <a:ext cx="4049486" cy="6651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A Good Heart</a:t>
            </a:r>
          </a:p>
        </p:txBody>
      </p:sp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33015790-9726-4405-8F86-91BFBBE92941}"/>
              </a:ext>
            </a:extLst>
          </p:cNvPr>
          <p:cNvSpPr/>
          <p:nvPr/>
        </p:nvSpPr>
        <p:spPr>
          <a:xfrm rot="10800000">
            <a:off x="7626220" y="298580"/>
            <a:ext cx="4049486" cy="5407608"/>
          </a:xfrm>
          <a:prstGeom prst="flowChartDocument">
            <a:avLst/>
          </a:prstGeom>
          <a:solidFill>
            <a:srgbClr val="92D05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Diagonal Corners Snipped 4">
            <a:extLst>
              <a:ext uri="{FF2B5EF4-FFF2-40B4-BE49-F238E27FC236}">
                <a16:creationId xmlns:a16="http://schemas.microsoft.com/office/drawing/2014/main" id="{DEE1BD29-79D3-4BCC-9D4A-B7D1039152A4}"/>
              </a:ext>
            </a:extLst>
          </p:cNvPr>
          <p:cNvSpPr/>
          <p:nvPr/>
        </p:nvSpPr>
        <p:spPr>
          <a:xfrm>
            <a:off x="7626220" y="5803637"/>
            <a:ext cx="4049486" cy="787920"/>
          </a:xfrm>
          <a:prstGeom prst="snip2DiagRect">
            <a:avLst>
              <a:gd name="adj1" fmla="val 0"/>
              <a:gd name="adj2" fmla="val 40133"/>
            </a:avLst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loss And Bloom" pitchFamily="2" charset="0"/>
                <a:ea typeface="+mn-ea"/>
                <a:cs typeface="+mn-cs"/>
              </a:rPr>
              <a:t>Stan Cox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– Evangelist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West Side church of Christ</a:t>
            </a:r>
          </a:p>
        </p:txBody>
      </p:sp>
      <p:pic>
        <p:nvPicPr>
          <p:cNvPr id="13" name="Picture 12" descr="A picture containing black, lit, dark, sitting&#10;&#10;Description automatically generated">
            <a:extLst>
              <a:ext uri="{FF2B5EF4-FFF2-40B4-BE49-F238E27FC236}">
                <a16:creationId xmlns:a16="http://schemas.microsoft.com/office/drawing/2014/main" id="{32ABE72A-CCD4-4120-B3E7-58C87A478F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94" y="331005"/>
            <a:ext cx="2331377" cy="636770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9583442-08F0-4FEC-A7EA-49F01CAFC1F8}"/>
              </a:ext>
            </a:extLst>
          </p:cNvPr>
          <p:cNvSpPr txBox="1"/>
          <p:nvPr/>
        </p:nvSpPr>
        <p:spPr>
          <a:xfrm>
            <a:off x="3385037" y="2388419"/>
            <a:ext cx="37433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Proverbs 11:20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Genesis 6:5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Proverbs 23:26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Matthew 5:8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838AA656-C554-4B5C-BD4C-4AFE5138194A}"/>
              </a:ext>
            </a:extLst>
          </p:cNvPr>
          <p:cNvSpPr/>
          <p:nvPr/>
        </p:nvSpPr>
        <p:spPr>
          <a:xfrm>
            <a:off x="1596039" y="1923763"/>
            <a:ext cx="506261" cy="536032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970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1B335-D8A6-4BAC-B3D1-747E4FBE3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0108" y="201130"/>
            <a:ext cx="5332721" cy="2387600"/>
          </a:xfrm>
        </p:spPr>
        <p:txBody>
          <a:bodyPr anchor="t"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rker Felt" panose="00000400000000000000" pitchFamily="2" charset="0"/>
              </a:rPr>
              <a:t>What God Values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1901DA-01AF-4852-A200-5B7AD1E71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4310" y="1591570"/>
            <a:ext cx="4049486" cy="6651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Feet of Caution</a:t>
            </a:r>
          </a:p>
        </p:txBody>
      </p:sp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33015790-9726-4405-8F86-91BFBBE92941}"/>
              </a:ext>
            </a:extLst>
          </p:cNvPr>
          <p:cNvSpPr/>
          <p:nvPr/>
        </p:nvSpPr>
        <p:spPr>
          <a:xfrm rot="10800000">
            <a:off x="7626220" y="298580"/>
            <a:ext cx="4049486" cy="5407608"/>
          </a:xfrm>
          <a:prstGeom prst="flowChartDocument">
            <a:avLst/>
          </a:prstGeom>
          <a:solidFill>
            <a:srgbClr val="92D05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Diagonal Corners Snipped 4">
            <a:extLst>
              <a:ext uri="{FF2B5EF4-FFF2-40B4-BE49-F238E27FC236}">
                <a16:creationId xmlns:a16="http://schemas.microsoft.com/office/drawing/2014/main" id="{DEE1BD29-79D3-4BCC-9D4A-B7D1039152A4}"/>
              </a:ext>
            </a:extLst>
          </p:cNvPr>
          <p:cNvSpPr/>
          <p:nvPr/>
        </p:nvSpPr>
        <p:spPr>
          <a:xfrm>
            <a:off x="7626220" y="5803637"/>
            <a:ext cx="4049486" cy="787920"/>
          </a:xfrm>
          <a:prstGeom prst="snip2DiagRect">
            <a:avLst>
              <a:gd name="adj1" fmla="val 0"/>
              <a:gd name="adj2" fmla="val 40133"/>
            </a:avLst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loss And Bloom" pitchFamily="2" charset="0"/>
                <a:ea typeface="+mn-ea"/>
                <a:cs typeface="+mn-cs"/>
              </a:rPr>
              <a:t>Stan Cox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– Evangelist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West Side church of Christ</a:t>
            </a:r>
          </a:p>
        </p:txBody>
      </p:sp>
      <p:pic>
        <p:nvPicPr>
          <p:cNvPr id="13" name="Picture 12" descr="A picture containing black, lit, dark, sitting&#10;&#10;Description automatically generated">
            <a:extLst>
              <a:ext uri="{FF2B5EF4-FFF2-40B4-BE49-F238E27FC236}">
                <a16:creationId xmlns:a16="http://schemas.microsoft.com/office/drawing/2014/main" id="{32ABE72A-CCD4-4120-B3E7-58C87A478F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94" y="331005"/>
            <a:ext cx="2331377" cy="636770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9583442-08F0-4FEC-A7EA-49F01CAFC1F8}"/>
              </a:ext>
            </a:extLst>
          </p:cNvPr>
          <p:cNvSpPr txBox="1"/>
          <p:nvPr/>
        </p:nvSpPr>
        <p:spPr>
          <a:xfrm>
            <a:off x="3385037" y="2388419"/>
            <a:ext cx="37433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Proverbs 1:15-16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Ephesians 5:15-16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2 Timothy 2:22</a:t>
            </a: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65E999B0-AA0D-408F-A86D-5D6DE5892C3B}"/>
              </a:ext>
            </a:extLst>
          </p:cNvPr>
          <p:cNvSpPr/>
          <p:nvPr/>
        </p:nvSpPr>
        <p:spPr>
          <a:xfrm>
            <a:off x="713136" y="5958347"/>
            <a:ext cx="614220" cy="692202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56728CAC-74E2-4090-96C8-3C36651CA874}"/>
              </a:ext>
            </a:extLst>
          </p:cNvPr>
          <p:cNvSpPr/>
          <p:nvPr/>
        </p:nvSpPr>
        <p:spPr>
          <a:xfrm>
            <a:off x="1849170" y="5904270"/>
            <a:ext cx="614220" cy="692202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090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1B335-D8A6-4BAC-B3D1-747E4FBE3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0108" y="201130"/>
            <a:ext cx="5332721" cy="2387600"/>
          </a:xfrm>
        </p:spPr>
        <p:txBody>
          <a:bodyPr anchor="t"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rker Felt" panose="00000400000000000000" pitchFamily="2" charset="0"/>
              </a:rPr>
              <a:t>What God Values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1901DA-01AF-4852-A200-5B7AD1E71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4310" y="1591569"/>
            <a:ext cx="4049486" cy="111147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Advocates of</a:t>
            </a:r>
            <a:b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</a:b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Justice and Mercy</a:t>
            </a:r>
          </a:p>
        </p:txBody>
      </p:sp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33015790-9726-4405-8F86-91BFBBE92941}"/>
              </a:ext>
            </a:extLst>
          </p:cNvPr>
          <p:cNvSpPr/>
          <p:nvPr/>
        </p:nvSpPr>
        <p:spPr>
          <a:xfrm rot="10800000">
            <a:off x="7626220" y="298580"/>
            <a:ext cx="4049486" cy="5407608"/>
          </a:xfrm>
          <a:prstGeom prst="flowChartDocument">
            <a:avLst/>
          </a:prstGeom>
          <a:solidFill>
            <a:srgbClr val="92D05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Diagonal Corners Snipped 4">
            <a:extLst>
              <a:ext uri="{FF2B5EF4-FFF2-40B4-BE49-F238E27FC236}">
                <a16:creationId xmlns:a16="http://schemas.microsoft.com/office/drawing/2014/main" id="{DEE1BD29-79D3-4BCC-9D4A-B7D1039152A4}"/>
              </a:ext>
            </a:extLst>
          </p:cNvPr>
          <p:cNvSpPr/>
          <p:nvPr/>
        </p:nvSpPr>
        <p:spPr>
          <a:xfrm>
            <a:off x="7626220" y="5803637"/>
            <a:ext cx="4049486" cy="787920"/>
          </a:xfrm>
          <a:prstGeom prst="snip2DiagRect">
            <a:avLst>
              <a:gd name="adj1" fmla="val 0"/>
              <a:gd name="adj2" fmla="val 40133"/>
            </a:avLst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loss And Bloom" pitchFamily="2" charset="0"/>
                <a:ea typeface="+mn-ea"/>
                <a:cs typeface="+mn-cs"/>
              </a:rPr>
              <a:t>Stan Cox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– Evangelist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West Side church of Christ</a:t>
            </a:r>
          </a:p>
        </p:txBody>
      </p:sp>
      <p:pic>
        <p:nvPicPr>
          <p:cNvPr id="13" name="Picture 12" descr="A picture containing black, lit, dark, sitting&#10;&#10;Description automatically generated">
            <a:extLst>
              <a:ext uri="{FF2B5EF4-FFF2-40B4-BE49-F238E27FC236}">
                <a16:creationId xmlns:a16="http://schemas.microsoft.com/office/drawing/2014/main" id="{32ABE72A-CCD4-4120-B3E7-58C87A478F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94" y="331005"/>
            <a:ext cx="2331377" cy="636770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9583442-08F0-4FEC-A7EA-49F01CAFC1F8}"/>
              </a:ext>
            </a:extLst>
          </p:cNvPr>
          <p:cNvSpPr txBox="1"/>
          <p:nvPr/>
        </p:nvSpPr>
        <p:spPr>
          <a:xfrm>
            <a:off x="3385037" y="2929188"/>
            <a:ext cx="37433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Matthew 26:59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Proverbs 3:3-4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Proverbs 14:31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Proverbs 21:15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3807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1B335-D8A6-4BAC-B3D1-747E4FBE3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0108" y="201130"/>
            <a:ext cx="5332721" cy="2387600"/>
          </a:xfrm>
        </p:spPr>
        <p:txBody>
          <a:bodyPr anchor="t"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rker Felt" panose="00000400000000000000" pitchFamily="2" charset="0"/>
              </a:rPr>
              <a:t>What God Values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1901DA-01AF-4852-A200-5B7AD1E71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7671" y="1591569"/>
            <a:ext cx="4778549" cy="111147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Cultivators of</a:t>
            </a:r>
            <a:b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</a:b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Peaceful Relationships</a:t>
            </a:r>
          </a:p>
        </p:txBody>
      </p:sp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33015790-9726-4405-8F86-91BFBBE92941}"/>
              </a:ext>
            </a:extLst>
          </p:cNvPr>
          <p:cNvSpPr/>
          <p:nvPr/>
        </p:nvSpPr>
        <p:spPr>
          <a:xfrm rot="10800000">
            <a:off x="7626220" y="298580"/>
            <a:ext cx="4049486" cy="5407608"/>
          </a:xfrm>
          <a:prstGeom prst="flowChartDocument">
            <a:avLst/>
          </a:prstGeom>
          <a:solidFill>
            <a:srgbClr val="92D05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Diagonal Corners Snipped 4">
            <a:extLst>
              <a:ext uri="{FF2B5EF4-FFF2-40B4-BE49-F238E27FC236}">
                <a16:creationId xmlns:a16="http://schemas.microsoft.com/office/drawing/2014/main" id="{DEE1BD29-79D3-4BCC-9D4A-B7D1039152A4}"/>
              </a:ext>
            </a:extLst>
          </p:cNvPr>
          <p:cNvSpPr/>
          <p:nvPr/>
        </p:nvSpPr>
        <p:spPr>
          <a:xfrm>
            <a:off x="7626220" y="5803637"/>
            <a:ext cx="4049486" cy="787920"/>
          </a:xfrm>
          <a:prstGeom prst="snip2DiagRect">
            <a:avLst>
              <a:gd name="adj1" fmla="val 0"/>
              <a:gd name="adj2" fmla="val 40133"/>
            </a:avLst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loss And Bloom" pitchFamily="2" charset="0"/>
                <a:ea typeface="+mn-ea"/>
                <a:cs typeface="+mn-cs"/>
              </a:rPr>
              <a:t>Stan Cox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– Evangelist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West Side church of Christ</a:t>
            </a:r>
          </a:p>
        </p:txBody>
      </p:sp>
      <p:pic>
        <p:nvPicPr>
          <p:cNvPr id="13" name="Picture 12" descr="A picture containing black, lit, dark, sitting&#10;&#10;Description automatically generated">
            <a:extLst>
              <a:ext uri="{FF2B5EF4-FFF2-40B4-BE49-F238E27FC236}">
                <a16:creationId xmlns:a16="http://schemas.microsoft.com/office/drawing/2014/main" id="{32ABE72A-CCD4-4120-B3E7-58C87A478F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94" y="331005"/>
            <a:ext cx="2331377" cy="636770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9583442-08F0-4FEC-A7EA-49F01CAFC1F8}"/>
              </a:ext>
            </a:extLst>
          </p:cNvPr>
          <p:cNvSpPr txBox="1"/>
          <p:nvPr/>
        </p:nvSpPr>
        <p:spPr>
          <a:xfrm>
            <a:off x="3385037" y="2929188"/>
            <a:ext cx="37433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Proverbs 10:12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Proverbs 16:28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Proverbs 16:7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Proverbs 17:9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Ephesians 4:3</a:t>
            </a:r>
          </a:p>
        </p:txBody>
      </p:sp>
    </p:spTree>
    <p:extLst>
      <p:ext uri="{BB962C8B-B14F-4D97-AF65-F5344CB8AC3E}">
        <p14:creationId xmlns:p14="http://schemas.microsoft.com/office/powerpoint/2010/main" val="19618217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1633</Words>
  <Application>Microsoft Office PowerPoint</Application>
  <PresentationFormat>Widescreen</PresentationFormat>
  <Paragraphs>162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Gloss And Bloom</vt:lpstr>
      <vt:lpstr>Impact</vt:lpstr>
      <vt:lpstr>Marker Felt</vt:lpstr>
      <vt:lpstr>Office Theme</vt:lpstr>
      <vt:lpstr>What God Values in Man</vt:lpstr>
      <vt:lpstr>What God Hates</vt:lpstr>
      <vt:lpstr>What God Values</vt:lpstr>
      <vt:lpstr>What God Values</vt:lpstr>
      <vt:lpstr>What God Values</vt:lpstr>
      <vt:lpstr>What God Values</vt:lpstr>
      <vt:lpstr>What God Values</vt:lpstr>
      <vt:lpstr>What God Values</vt:lpstr>
      <vt:lpstr>What God Values</vt:lpstr>
      <vt:lpstr>Conclusion</vt:lpstr>
      <vt:lpstr>For more Bible Study material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God Values</dc:title>
  <dc:creator>Stan Cox</dc:creator>
  <cp:lastModifiedBy>Stan Cox</cp:lastModifiedBy>
  <cp:revision>7</cp:revision>
  <dcterms:created xsi:type="dcterms:W3CDTF">2020-06-14T01:34:02Z</dcterms:created>
  <dcterms:modified xsi:type="dcterms:W3CDTF">2020-06-14T19:33:24Z</dcterms:modified>
</cp:coreProperties>
</file>