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BD26E4D2-CD72-4A29-BC31-FFF45EC4BC5F}"/>
    <pc:docChg chg="custSel modSld modHandout">
      <pc:chgData name="Stan Cox" userId="9376f276357bfffd" providerId="LiveId" clId="{BD26E4D2-CD72-4A29-BC31-FFF45EC4BC5F}" dt="2024-10-05T20:56:31.946" v="144" actId="478"/>
      <pc:docMkLst>
        <pc:docMk/>
      </pc:docMkLst>
      <pc:sldChg chg="delSp mod delAnim">
        <pc:chgData name="Stan Cox" userId="9376f276357bfffd" providerId="LiveId" clId="{BD26E4D2-CD72-4A29-BC31-FFF45EC4BC5F}" dt="2024-10-05T20:56:31.946" v="144" actId="478"/>
        <pc:sldMkLst>
          <pc:docMk/>
          <pc:sldMk cId="3054934271" sldId="259"/>
        </pc:sldMkLst>
        <pc:spChg chg="del">
          <ac:chgData name="Stan Cox" userId="9376f276357bfffd" providerId="LiveId" clId="{BD26E4D2-CD72-4A29-BC31-FFF45EC4BC5F}" dt="2024-10-05T20:56:31.113" v="143" actId="478"/>
          <ac:spMkLst>
            <pc:docMk/>
            <pc:sldMk cId="3054934271" sldId="259"/>
            <ac:spMk id="4" creationId="{DBFB83C7-404A-5D62-5A74-0011290CD150}"/>
          </ac:spMkLst>
        </pc:spChg>
        <pc:spChg chg="del">
          <ac:chgData name="Stan Cox" userId="9376f276357bfffd" providerId="LiveId" clId="{BD26E4D2-CD72-4A29-BC31-FFF45EC4BC5F}" dt="2024-10-05T20:56:31.946" v="144" actId="478"/>
          <ac:spMkLst>
            <pc:docMk/>
            <pc:sldMk cId="3054934271" sldId="259"/>
            <ac:spMk id="5" creationId="{7E07950F-1AA8-76D6-F5C1-6077CA2A18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8F2EF4-E0CC-B9A1-B342-66F4D77823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Amasis MT Pro Black" panose="02040A04050005020304" pitchFamily="18" charset="0"/>
              </a:rPr>
              <a:t>What is the Church?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7AD9A-5649-59DC-2608-5C872069F8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October 6, 2024 @11am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BD08C-CAA3-A175-6E18-ABB656F1D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013DC-0EBA-A525-52F6-91A8BB61DA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  </a:t>
            </a:r>
            <a:fld id="{95914098-996D-4C40-AF5C-AE24266E7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9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279E-0E27-A6C4-BF8D-04B331830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557CA-04B3-6E42-8F6A-BC53EF742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0B65B-2E35-2975-BE75-2561DDB19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F7A8-4335-4443-9577-8E28D7E2C32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BBE6A-D297-9086-F4EA-DFF4F921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01B3D-91AF-D1A6-3E18-CD955123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508-4139-4189-91A4-0FB7B97F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8521-FC7B-663D-130B-686A20A5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FB519-CD53-73EB-CC6C-61686DD36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AD3D4-0986-3F4A-985B-A4D2DAA0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F7A8-4335-4443-9577-8E28D7E2C32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610BC-CCCB-D76C-5200-B57F7EF2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CFD58-AFE8-A02A-9416-89150FC1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508-4139-4189-91A4-0FB7B97F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6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8E54B-E5F2-AED7-F50A-9D18D7F45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9CFBF-3A3A-B6C8-77BD-D733B5F7A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66FAC-EFB9-902E-692D-F566444A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F7A8-4335-4443-9577-8E28D7E2C32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AA651-D7F6-2407-B8E7-35D2B402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0FEE8-9DE1-1D6A-D353-C59DDA0D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508-4139-4189-91A4-0FB7B97F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6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8D261-777D-93FB-CF23-3401630A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2865-455D-FF9A-793E-C8C3FDA78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96250-FF4D-1C75-8EE2-9167BC8D3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F7A8-4335-4443-9577-8E28D7E2C32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1259A-595B-68B0-80E9-34DEDFE6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58DE3-71E3-8A39-F020-289086CE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508-4139-4189-91A4-0FB7B97F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56F8B-7EF7-D00E-3269-2926DABD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91015-3A87-ED31-B7B6-A043222B4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1EDEA-60C9-0FB5-59D5-AF6AF13F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F7A8-4335-4443-9577-8E28D7E2C32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D2DD3-0E3D-3862-51AC-28C2C04C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59E40-A503-0AD5-E97A-FDA63FB2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508-4139-4189-91A4-0FB7B97F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0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D1FD-2493-BAD5-A55F-4918E87D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5D0E-697A-21C7-9476-31CC32C35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93447-9D2A-153A-BE8B-02F3E1D28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B38F9-D594-5765-F6ED-4FCCD2D4A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F7A8-4335-4443-9577-8E28D7E2C32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9CAF0-DC67-1C0C-5997-9F1B3169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2C56A-CE56-C66D-EB01-D8F2FC1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508-4139-4189-91A4-0FB7B97F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81CE-0F3A-45A5-8743-9EEE040FF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AAF3F-D8E9-9BA8-12E6-989D13FCB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B3AC4-5E1A-706D-AEA4-A5AABAE2B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0F1B-A583-E7DC-EFAC-38027C268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A3ED9-1D6D-2E02-A4C6-19CA862B4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4B0D9-DF2B-7763-6B27-EB1590A3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F7A8-4335-4443-9577-8E28D7E2C32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220CD-1CC5-E561-8022-FF6CE8F1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7DDBF-DDFB-70C1-EB7B-8527E119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508-4139-4189-91A4-0FB7B97F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60B8-B72A-7290-1848-618A2E94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E20BB-C192-39A2-8A46-ABB79920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F7A8-4335-4443-9577-8E28D7E2C32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74D04-05D1-D421-FE02-3720ED13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29F10-7A1E-F0A7-9276-D61F8835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508-4139-4189-91A4-0FB7B97F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69F72-0CB0-A1BB-26C2-9504306D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F7A8-4335-4443-9577-8E28D7E2C32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FEE0E-7444-F7AB-52DA-82EFA9E9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16D48-1D8F-1E62-EF3F-22D3BE36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508-4139-4189-91A4-0FB7B97F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6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E0C4-FEC2-75DE-F18A-794750B2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30BD-EECE-216A-4F8A-1E139AA9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57347-9DD6-0D6C-EC06-B4D3F5460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CD4D6-2A6D-57B0-5874-F45B03F4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F7A8-4335-4443-9577-8E28D7E2C32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4AAF6-C80C-04F9-E4DB-72EB1CF5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A0DC6-0608-0263-2822-BD0C5E58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508-4139-4189-91A4-0FB7B97F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1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CB50-1083-8ED0-15D3-1918CB0C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6B4D50-EFED-F7D7-98B8-555335EB9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E0510-077C-4602-7E29-683C4F7A7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94251-086D-851B-A397-BE583B96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F7A8-4335-4443-9577-8E28D7E2C32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07F50-EA7F-92A7-7211-ABD5A70B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308FF-CD98-F6A0-E748-AD2E4A0C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8508-4139-4189-91A4-0FB7B97F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E5112-8761-2446-F016-551013B3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578FF-E7F6-A351-F0EA-CDE69E857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E26C3-CFC8-DF51-A2C2-AC5238721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BEF7A8-4335-4443-9577-8E28D7E2C32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4073A-2031-91AB-CABF-6012AD9B6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25538-092B-1A76-CE9C-CAE1435D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698508-4139-4189-91A4-0FB7B97F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6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FEB3F40C-8FBD-61A9-AA0E-4C4D37D85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glasses on it&#10;&#10;Description automatically generated">
            <a:extLst>
              <a:ext uri="{FF2B5EF4-FFF2-40B4-BE49-F238E27FC236}">
                <a16:creationId xmlns:a16="http://schemas.microsoft.com/office/drawing/2014/main" id="{1378FF24-C582-5138-AF94-863648D8C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B31D8EFD-3D5F-C3B6-970D-7110992AF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rectangular sign with black text&#10;&#10;Description automatically generated">
            <a:extLst>
              <a:ext uri="{FF2B5EF4-FFF2-40B4-BE49-F238E27FC236}">
                <a16:creationId xmlns:a16="http://schemas.microsoft.com/office/drawing/2014/main" id="{8D48B5C3-0334-B249-9AC4-C42F955E3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ands holding a book&#10;&#10;Description automatically generated">
            <a:extLst>
              <a:ext uri="{FF2B5EF4-FFF2-40B4-BE49-F238E27FC236}">
                <a16:creationId xmlns:a16="http://schemas.microsoft.com/office/drawing/2014/main" id="{7309ABDE-45A0-B9B8-2821-294DB04C3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Amasis MT Pro Black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2024-10-05T19:49:40Z</dcterms:created>
  <dcterms:modified xsi:type="dcterms:W3CDTF">2024-10-05T20:56:41Z</dcterms:modified>
</cp:coreProperties>
</file>