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85E0D-E460-4F73-BFF1-361279F5688F}" v="40" dt="2024-09-29T01:49:07.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804" autoAdjust="0"/>
  </p:normalViewPr>
  <p:slideViewPr>
    <p:cSldViewPr snapToGrid="0">
      <p:cViewPr varScale="1">
        <p:scale>
          <a:sx n="54" d="100"/>
          <a:sy n="54" d="100"/>
        </p:scale>
        <p:origin x="1733"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8885E0D-E460-4F73-BFF1-361279F5688F}"/>
    <pc:docChg chg="undo custSel addSld modSld modNotesMaster modHandout">
      <pc:chgData name="Stan Cox" userId="9376f276357bfffd" providerId="LiveId" clId="{58885E0D-E460-4F73-BFF1-361279F5688F}" dt="2024-09-29T01:49:09.913" v="285" actId="478"/>
      <pc:docMkLst>
        <pc:docMk/>
      </pc:docMkLst>
      <pc:sldChg chg="addSp delSp modSp mod modTransition modClrScheme chgLayout modNotesTx">
        <pc:chgData name="Stan Cox" userId="9376f276357bfffd" providerId="LiveId" clId="{58885E0D-E460-4F73-BFF1-361279F5688F}" dt="2024-09-29T01:43:37.463" v="136"/>
        <pc:sldMkLst>
          <pc:docMk/>
          <pc:sldMk cId="1750302618" sldId="256"/>
        </pc:sldMkLst>
        <pc:spChg chg="del">
          <ac:chgData name="Stan Cox" userId="9376f276357bfffd" providerId="LiveId" clId="{58885E0D-E460-4F73-BFF1-361279F5688F}" dt="2024-09-29T01:35:19.737" v="1" actId="700"/>
          <ac:spMkLst>
            <pc:docMk/>
            <pc:sldMk cId="1750302618" sldId="256"/>
            <ac:spMk id="2" creationId="{4C9613E3-8CA4-C6C7-7642-8B721EC0BD3D}"/>
          </ac:spMkLst>
        </pc:spChg>
        <pc:spChg chg="del">
          <ac:chgData name="Stan Cox" userId="9376f276357bfffd" providerId="LiveId" clId="{58885E0D-E460-4F73-BFF1-361279F5688F}" dt="2024-09-29T01:35:19.737" v="1" actId="700"/>
          <ac:spMkLst>
            <pc:docMk/>
            <pc:sldMk cId="1750302618" sldId="256"/>
            <ac:spMk id="3" creationId="{005F77BB-BB66-2960-646A-F2EA8A1E1FF4}"/>
          </ac:spMkLst>
        </pc:spChg>
        <pc:picChg chg="add mod">
          <ac:chgData name="Stan Cox" userId="9376f276357bfffd" providerId="LiveId" clId="{58885E0D-E460-4F73-BFF1-361279F5688F}" dt="2024-09-29T01:35:42.151" v="5" actId="27614"/>
          <ac:picMkLst>
            <pc:docMk/>
            <pc:sldMk cId="1750302618" sldId="256"/>
            <ac:picMk id="5" creationId="{C5840358-98DC-F9BA-1731-973BD3292643}"/>
          </ac:picMkLst>
        </pc:picChg>
      </pc:sldChg>
      <pc:sldChg chg="addSp delSp modSp add mod modTransition addAnim delAnim modAnim modNotesTx">
        <pc:chgData name="Stan Cox" userId="9376f276357bfffd" providerId="LiveId" clId="{58885E0D-E460-4F73-BFF1-361279F5688F}" dt="2024-09-29T01:49:09.913" v="285" actId="478"/>
        <pc:sldMkLst>
          <pc:docMk/>
          <pc:sldMk cId="568941801" sldId="257"/>
        </pc:sldMkLst>
        <pc:spChg chg="add del mod">
          <ac:chgData name="Stan Cox" userId="9376f276357bfffd" providerId="LiveId" clId="{58885E0D-E460-4F73-BFF1-361279F5688F}" dt="2024-09-29T01:49:09.913" v="285" actId="478"/>
          <ac:spMkLst>
            <pc:docMk/>
            <pc:sldMk cId="568941801" sldId="257"/>
            <ac:spMk id="4" creationId="{54EA975B-8E87-D003-4BE8-4A0956EABA67}"/>
          </ac:spMkLst>
        </pc:spChg>
        <pc:spChg chg="add del mod">
          <ac:chgData name="Stan Cox" userId="9376f276357bfffd" providerId="LiveId" clId="{58885E0D-E460-4F73-BFF1-361279F5688F}" dt="2024-09-29T01:49:09.678" v="284" actId="478"/>
          <ac:spMkLst>
            <pc:docMk/>
            <pc:sldMk cId="568941801" sldId="257"/>
            <ac:spMk id="5" creationId="{35590581-5BA8-9A91-DDC5-A7BCF8E77F55}"/>
          </ac:spMkLst>
        </pc:spChg>
        <pc:spChg chg="add del mod">
          <ac:chgData name="Stan Cox" userId="9376f276357bfffd" providerId="LiveId" clId="{58885E0D-E460-4F73-BFF1-361279F5688F}" dt="2024-09-29T01:49:09.411" v="283" actId="478"/>
          <ac:spMkLst>
            <pc:docMk/>
            <pc:sldMk cId="568941801" sldId="257"/>
            <ac:spMk id="6" creationId="{A49F31C5-B92A-EE29-EA69-FA3E047BA308}"/>
          </ac:spMkLst>
        </pc:spChg>
        <pc:spChg chg="add del mod">
          <ac:chgData name="Stan Cox" userId="9376f276357bfffd" providerId="LiveId" clId="{58885E0D-E460-4F73-BFF1-361279F5688F}" dt="2024-09-29T01:49:08.924" v="282" actId="478"/>
          <ac:spMkLst>
            <pc:docMk/>
            <pc:sldMk cId="568941801" sldId="257"/>
            <ac:spMk id="7" creationId="{6130445A-C866-32B6-1AC0-B853A1DD5A79}"/>
          </ac:spMkLst>
        </pc:spChg>
        <pc:spChg chg="add del mod">
          <ac:chgData name="Stan Cox" userId="9376f276357bfffd" providerId="LiveId" clId="{58885E0D-E460-4F73-BFF1-361279F5688F}" dt="2024-09-29T01:49:08.657" v="281" actId="478"/>
          <ac:spMkLst>
            <pc:docMk/>
            <pc:sldMk cId="568941801" sldId="257"/>
            <ac:spMk id="8" creationId="{4D3C484B-20CB-5C03-6804-B08DDF1875C6}"/>
          </ac:spMkLst>
        </pc:spChg>
        <pc:spChg chg="add del mod">
          <ac:chgData name="Stan Cox" userId="9376f276357bfffd" providerId="LiveId" clId="{58885E0D-E460-4F73-BFF1-361279F5688F}" dt="2024-09-29T01:49:08.327" v="280" actId="478"/>
          <ac:spMkLst>
            <pc:docMk/>
            <pc:sldMk cId="568941801" sldId="257"/>
            <ac:spMk id="9" creationId="{60CE8C50-03CF-2480-EC6D-3ED3FCC5FC71}"/>
          </ac:spMkLst>
        </pc:spChg>
        <pc:spChg chg="add del mod">
          <ac:chgData name="Stan Cox" userId="9376f276357bfffd" providerId="LiveId" clId="{58885E0D-E460-4F73-BFF1-361279F5688F}" dt="2024-09-29T01:41:30.891" v="103" actId="478"/>
          <ac:spMkLst>
            <pc:docMk/>
            <pc:sldMk cId="568941801" sldId="257"/>
            <ac:spMk id="10" creationId="{2C56A498-AD6C-033F-304D-3706C5F41F89}"/>
          </ac:spMkLst>
        </pc:spChg>
        <pc:spChg chg="add del mod">
          <ac:chgData name="Stan Cox" userId="9376f276357bfffd" providerId="LiveId" clId="{58885E0D-E460-4F73-BFF1-361279F5688F}" dt="2024-09-29T01:49:07.840" v="279"/>
          <ac:spMkLst>
            <pc:docMk/>
            <pc:sldMk cId="568941801" sldId="257"/>
            <ac:spMk id="11" creationId="{50B7A426-EE73-DE0B-98D2-CF01B2369298}"/>
          </ac:spMkLst>
        </pc:spChg>
        <pc:picChg chg="add mod">
          <ac:chgData name="Stan Cox" userId="9376f276357bfffd" providerId="LiveId" clId="{58885E0D-E460-4F73-BFF1-361279F5688F}" dt="2024-09-29T01:35:50.599" v="8" actId="962"/>
          <ac:picMkLst>
            <pc:docMk/>
            <pc:sldMk cId="568941801" sldId="257"/>
            <ac:picMk id="3" creationId="{46F8E24D-5692-D8EE-04E5-1ECC0335480F}"/>
          </ac:picMkLst>
        </pc:picChg>
      </pc:sldChg>
      <pc:sldChg chg="addSp modSp add mod modTransition modNotesTx">
        <pc:chgData name="Stan Cox" userId="9376f276357bfffd" providerId="LiveId" clId="{58885E0D-E460-4F73-BFF1-361279F5688F}" dt="2024-09-29T01:43:37.463" v="136"/>
        <pc:sldMkLst>
          <pc:docMk/>
          <pc:sldMk cId="3553664032" sldId="258"/>
        </pc:sldMkLst>
        <pc:picChg chg="add mod">
          <ac:chgData name="Stan Cox" userId="9376f276357bfffd" providerId="LiveId" clId="{58885E0D-E460-4F73-BFF1-361279F5688F}" dt="2024-09-29T01:36:04.627" v="11" actId="962"/>
          <ac:picMkLst>
            <pc:docMk/>
            <pc:sldMk cId="3553664032" sldId="258"/>
            <ac:picMk id="3" creationId="{0542D74A-8930-0D04-B26C-A4B11B20E44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175D97-851A-B263-146D-98E547C1E9B5}"/>
              </a:ext>
            </a:extLst>
          </p:cNvPr>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r>
              <a:rPr lang="en-US" sz="2400" dirty="0">
                <a:latin typeface="Bebas Neue" panose="020B0606020202050201" pitchFamily="34" charset="0"/>
              </a:rPr>
              <a:t>Why I Am A Christian</a:t>
            </a:r>
          </a:p>
        </p:txBody>
      </p:sp>
      <p:sp>
        <p:nvSpPr>
          <p:cNvPr id="3" name="Date Placeholder 2">
            <a:extLst>
              <a:ext uri="{FF2B5EF4-FFF2-40B4-BE49-F238E27FC236}">
                <a16:creationId xmlns:a16="http://schemas.microsoft.com/office/drawing/2014/main" id="{4068F033-0170-4D9E-E78C-7BC0ED0EA4FE}"/>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September 29, 2024 @ 11am</a:t>
            </a:r>
          </a:p>
        </p:txBody>
      </p:sp>
      <p:sp>
        <p:nvSpPr>
          <p:cNvPr id="4" name="Footer Placeholder 3">
            <a:extLst>
              <a:ext uri="{FF2B5EF4-FFF2-40B4-BE49-F238E27FC236}">
                <a16:creationId xmlns:a16="http://schemas.microsoft.com/office/drawing/2014/main" id="{6C38213A-BD22-3C6C-22D6-6F7DD23BF904}"/>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7B3D48A-9A44-E4EF-3D55-A1A21211940E}"/>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p>
        </p:txBody>
      </p:sp>
    </p:spTree>
    <p:extLst>
      <p:ext uri="{BB962C8B-B14F-4D97-AF65-F5344CB8AC3E}">
        <p14:creationId xmlns:p14="http://schemas.microsoft.com/office/powerpoint/2010/main" val="306418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0F955F2-9D5E-4D55-99CE-059D58CCB528}"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1060264B-DD9F-4F33-9C1F-F20025052C5B}" type="slidenum">
              <a:rPr lang="en-US" smtClean="0"/>
              <a:t>‹#›</a:t>
            </a:fld>
            <a:endParaRPr lang="en-US"/>
          </a:p>
        </p:txBody>
      </p:sp>
    </p:spTree>
    <p:extLst>
      <p:ext uri="{BB962C8B-B14F-4D97-AF65-F5344CB8AC3E}">
        <p14:creationId xmlns:p14="http://schemas.microsoft.com/office/powerpoint/2010/main" val="259532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600" dirty="0">
                <a:solidFill>
                  <a:srgbClr val="000000"/>
                </a:solidFill>
                <a:latin typeface="Carter One" panose="03080802040405060005" pitchFamily="66" charset="0"/>
              </a:rPr>
              <a:t>Why I Am a Christian</a:t>
            </a:r>
            <a:endParaRPr lang="en-US" sz="2200" dirty="0">
              <a:solidFill>
                <a:srgbClr val="000000"/>
              </a:solidFill>
              <a:latin typeface="Calibri" panose="020F0502020204030204" pitchFamily="34" charset="0"/>
            </a:endParaRPr>
          </a:p>
          <a:p>
            <a:pPr algn="ctr"/>
            <a:r>
              <a:rPr lang="en-US" sz="2200" dirty="0">
                <a:solidFill>
                  <a:srgbClr val="000000"/>
                </a:solidFill>
                <a:latin typeface="Calibri" panose="020F0502020204030204" pitchFamily="34" charset="0"/>
              </a:rPr>
              <a:t>(Psalm 89:11-18)</a:t>
            </a:r>
          </a:p>
          <a:p>
            <a:r>
              <a:rPr lang="en-US" sz="2200" b="1" dirty="0">
                <a:solidFill>
                  <a:srgbClr val="FF0000"/>
                </a:solidFill>
                <a:latin typeface="Calibri" panose="020F0502020204030204" pitchFamily="34" charset="0"/>
              </a:rPr>
              <a:t>Psalms 89:11-18</a:t>
            </a:r>
            <a:r>
              <a:rPr lang="en-US" sz="2200" i="1" dirty="0">
                <a:solidFill>
                  <a:srgbClr val="FF0000"/>
                </a:solidFill>
                <a:latin typeface="Calibri" panose="020F0502020204030204" pitchFamily="34" charset="0"/>
              </a:rPr>
              <a:t>  The heavens are Yours, the earth also is Yours; The world and all its fullness, You have founded them.  (12)  The north and the south, You have created them; Tabor and Hermon rejoice in Your name.  (13)  You have a mighty arm; Strong is Your hand, and high is Your right hand.  (14)  Righteousness and justice are the foundation of Your throne; Mercy and truth go before Your face.  (15)  Blessed are the people who know the joyful sound! They walk, O LORD, in the light of Your countenance.  (16)  In Your name they rejoice all day long, And in Your righteousness they are exalted.  (17)  For You are the glory of their strength, And in Your favor our horn is exalted.  (18)  For our shield belongs to the LORD, And our king to the Holy One of Israel.</a:t>
            </a:r>
            <a:endParaRPr lang="en-US" sz="1400" dirty="0">
              <a:solidFill>
                <a:srgbClr val="FF0000"/>
              </a:solidFill>
              <a:latin typeface="Calibri" panose="020F0502020204030204" pitchFamily="34" charset="0"/>
            </a:endParaRPr>
          </a:p>
          <a:p>
            <a:pPr>
              <a:buSzPts val="1400"/>
              <a:buFont typeface="Symbol" panose="05050102010706020507" pitchFamily="18" charset="2"/>
              <a:buChar char="·"/>
            </a:pPr>
            <a:r>
              <a:rPr lang="en-US" sz="2200" b="1" dirty="0">
                <a:solidFill>
                  <a:srgbClr val="000000"/>
                </a:solidFill>
                <a:latin typeface="Calibri" panose="020F0502020204030204" pitchFamily="34" charset="0"/>
              </a:rPr>
              <a:t>Some offer philosophical arguments as their reason to deny God. </a:t>
            </a:r>
          </a:p>
          <a:p>
            <a:pPr>
              <a:buSzPts val="2200"/>
              <a:buFont typeface="Symbol" panose="05050102010706020507" pitchFamily="18" charset="2"/>
              <a:buChar char="·"/>
            </a:pPr>
            <a:r>
              <a:rPr lang="en-US" sz="2200" b="1" dirty="0">
                <a:solidFill>
                  <a:srgbClr val="000000"/>
                </a:solidFill>
                <a:latin typeface="Calibri" panose="020F0502020204030204" pitchFamily="34" charset="0"/>
              </a:rPr>
              <a:t>Many reject God due to suffering and death near them. </a:t>
            </a:r>
          </a:p>
          <a:p>
            <a:pPr>
              <a:buSzPts val="2200"/>
              <a:buFont typeface="Symbol" panose="05050102010706020507" pitchFamily="18" charset="2"/>
              <a:buChar char="·"/>
            </a:pPr>
            <a:r>
              <a:rPr lang="en-US" sz="2200" b="1" dirty="0">
                <a:solidFill>
                  <a:srgbClr val="000000"/>
                </a:solidFill>
                <a:latin typeface="Calibri" panose="020F0502020204030204" pitchFamily="34" charset="0"/>
              </a:rPr>
              <a:t>Others do so because they see abuse in religion.</a:t>
            </a:r>
            <a:endParaRPr lang="en-US" sz="2200" dirty="0">
              <a:solidFill>
                <a:srgbClr val="000000"/>
              </a:solidFill>
              <a:latin typeface="Calibri" panose="020F0502020204030204" pitchFamily="34" charset="0"/>
            </a:endParaRPr>
          </a:p>
          <a:p>
            <a:pPr lvl="1">
              <a:buSzPts val="2200"/>
              <a:buFont typeface="Symbol" panose="05050102010706020507" pitchFamily="18" charset="2"/>
              <a:buChar char="·"/>
            </a:pPr>
            <a:r>
              <a:rPr lang="en-US" sz="2200" dirty="0">
                <a:solidFill>
                  <a:srgbClr val="000000"/>
                </a:solidFill>
                <a:latin typeface="Calibri" panose="020F0502020204030204" pitchFamily="34" charset="0"/>
              </a:rPr>
              <a:t>Whatever the specific reason, they reject the evidence and refuse God</a:t>
            </a:r>
          </a:p>
          <a:p>
            <a:r>
              <a:rPr lang="en-US" sz="2200" b="1" dirty="0">
                <a:solidFill>
                  <a:srgbClr val="FF0000"/>
                </a:solidFill>
                <a:latin typeface="Calibri" panose="020F0502020204030204" pitchFamily="34" charset="0"/>
              </a:rPr>
              <a:t>Romans 1:18-22</a:t>
            </a:r>
            <a:r>
              <a:rPr lang="en-US" sz="2200" i="1" dirty="0">
                <a:solidFill>
                  <a:srgbClr val="FF0000"/>
                </a:solidFill>
                <a:latin typeface="Calibri" panose="020F0502020204030204" pitchFamily="34" charset="0"/>
              </a:rPr>
              <a:t>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a:t>
            </a:r>
            <a:endParaRPr lang="en-US" sz="1400" dirty="0">
              <a:solidFill>
                <a:srgbClr val="FF0000"/>
              </a:solidFill>
              <a:latin typeface="Calibri" panose="020F0502020204030204" pitchFamily="34" charset="0"/>
            </a:endParaRPr>
          </a:p>
          <a:p>
            <a:pPr>
              <a:buSzPts val="1400"/>
              <a:buFont typeface="Symbol" panose="05050102010706020507" pitchFamily="18" charset="2"/>
              <a:buChar char="·"/>
            </a:pPr>
            <a:r>
              <a:rPr lang="en-US" sz="2200" b="1" dirty="0">
                <a:solidFill>
                  <a:srgbClr val="000000"/>
                </a:solidFill>
                <a:latin typeface="Calibri" panose="020F0502020204030204" pitchFamily="34" charset="0"/>
              </a:rPr>
              <a:t>Why I am a Christian</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1 Peter 3:15 </a:t>
            </a:r>
            <a:r>
              <a:rPr lang="en-US" sz="2200" i="1" dirty="0">
                <a:solidFill>
                  <a:srgbClr val="FF0000"/>
                </a:solidFill>
                <a:latin typeface="Calibri" panose="020F0502020204030204" pitchFamily="34" charset="0"/>
              </a:rPr>
              <a:t> But sanctify the Lord God in your hearts, and always be ready to give a defense to everyone who asks you a reason for the hope that is in you, with meekness and fear;</a:t>
            </a:r>
          </a:p>
          <a:p>
            <a:endParaRPr lang="en-US" dirty="0"/>
          </a:p>
        </p:txBody>
      </p:sp>
      <p:sp>
        <p:nvSpPr>
          <p:cNvPr id="4" name="Slide Number Placeholder 3"/>
          <p:cNvSpPr>
            <a:spLocks noGrp="1"/>
          </p:cNvSpPr>
          <p:nvPr>
            <p:ph type="sldNum" sz="quarter" idx="5"/>
          </p:nvPr>
        </p:nvSpPr>
        <p:spPr/>
        <p:txBody>
          <a:bodyPr/>
          <a:lstStyle/>
          <a:p>
            <a:fld id="{1060264B-DD9F-4F33-9C1F-F20025052C5B}" type="slidenum">
              <a:rPr lang="en-US" smtClean="0"/>
              <a:t>1</a:t>
            </a:fld>
            <a:endParaRPr lang="en-US"/>
          </a:p>
        </p:txBody>
      </p:sp>
    </p:spTree>
    <p:extLst>
      <p:ext uri="{BB962C8B-B14F-4D97-AF65-F5344CB8AC3E}">
        <p14:creationId xmlns:p14="http://schemas.microsoft.com/office/powerpoint/2010/main" val="141946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solidFill>
                  <a:srgbClr val="000000"/>
                </a:solidFill>
                <a:latin typeface="Calibri" panose="020F0502020204030204" pitchFamily="34" charset="0"/>
              </a:rPr>
              <a:t>Because I am in awe of God’s power and blessings</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Psalms 8:3-4  </a:t>
            </a:r>
            <a:r>
              <a:rPr lang="en-US" sz="2200" i="1" dirty="0">
                <a:solidFill>
                  <a:srgbClr val="FF0000"/>
                </a:solidFill>
                <a:latin typeface="Calibri" panose="020F0502020204030204" pitchFamily="34" charset="0"/>
              </a:rPr>
              <a:t>When I consider Your heavens, the work of Your fingers, The moon and the stars, which You have ordained,  (4)  What is man that You are mindful of him, And the son of man that You visit him?</a:t>
            </a:r>
          </a:p>
          <a:p>
            <a:r>
              <a:rPr lang="en-US" sz="2200" b="1" dirty="0">
                <a:solidFill>
                  <a:srgbClr val="FF0000"/>
                </a:solidFill>
                <a:latin typeface="Calibri" panose="020F0502020204030204" pitchFamily="34" charset="0"/>
              </a:rPr>
              <a:t>Psalms 33:6-9</a:t>
            </a:r>
            <a:r>
              <a:rPr lang="en-US" sz="2200" i="1" dirty="0">
                <a:solidFill>
                  <a:srgbClr val="FF0000"/>
                </a:solidFill>
                <a:latin typeface="Calibri" panose="020F0502020204030204" pitchFamily="34" charset="0"/>
              </a:rPr>
              <a:t>  By the word of the LORD the heavens were made, And all the host of them by the breath of His mouth.  (7)  He gathers the waters of the sea together as a heap; He lays up the deep in storehouses.  (8)  Let all the earth fear the LORD; Let all the inhabitants of the world stand in awe of Him.  (9)  For He spoke, and it was done; He commanded, and it stood fast.</a:t>
            </a:r>
          </a:p>
          <a:p>
            <a:r>
              <a:rPr lang="en-US" sz="2200" b="1" dirty="0">
                <a:solidFill>
                  <a:srgbClr val="FF0000"/>
                </a:solidFill>
                <a:latin typeface="Calibri" panose="020F0502020204030204" pitchFamily="34" charset="0"/>
              </a:rPr>
              <a:t>Hebrews 11:3</a:t>
            </a:r>
            <a:r>
              <a:rPr lang="en-US" sz="2200" i="1" dirty="0">
                <a:solidFill>
                  <a:srgbClr val="FF0000"/>
                </a:solidFill>
                <a:latin typeface="Calibri" panose="020F0502020204030204" pitchFamily="34" charset="0"/>
              </a:rPr>
              <a:t>  By faith we understand that the worlds were framed by the word of God, so that the things which are seen were not made of things which are visible.</a:t>
            </a:r>
            <a:endParaRPr lang="en-US" sz="1400" dirty="0">
              <a:solidFill>
                <a:srgbClr val="FF0000"/>
              </a:solidFill>
              <a:latin typeface="Calibri" panose="020F0502020204030204" pitchFamily="34" charset="0"/>
            </a:endParaRPr>
          </a:p>
          <a:p>
            <a:endParaRPr lang="en-US" sz="2200" b="1"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[CLICK HERE FOR NEW POINT]</a:t>
            </a:r>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Because I want to live a thankful life</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Romans 1:20-21 </a:t>
            </a:r>
            <a:r>
              <a:rPr lang="en-US" sz="2200" i="1" dirty="0">
                <a:solidFill>
                  <a:srgbClr val="FF0000"/>
                </a:solidFill>
                <a:latin typeface="Calibri" panose="020F0502020204030204" pitchFamily="34" charset="0"/>
              </a:rPr>
              <a:t> For since the creation of the world His invisible attributes are clearly seen, being understood by the things that are made, even His eternal power and Godhead, so that they are without excuse,  (21)  because, although they knew God, they did not glorify Him as God, </a:t>
            </a:r>
            <a:r>
              <a:rPr lang="en-US" sz="2200" b="1" i="1" dirty="0">
                <a:solidFill>
                  <a:srgbClr val="FF0000"/>
                </a:solidFill>
                <a:latin typeface="Calibri" panose="020F0502020204030204" pitchFamily="34" charset="0"/>
              </a:rPr>
              <a:t>nor were thankful</a:t>
            </a:r>
            <a:r>
              <a:rPr lang="en-US" sz="2200" i="1" dirty="0">
                <a:solidFill>
                  <a:srgbClr val="FF0000"/>
                </a:solidFill>
                <a:latin typeface="Calibri" panose="020F0502020204030204" pitchFamily="34" charset="0"/>
              </a:rPr>
              <a:t>, but became futile in their thoughts, and their foolish hearts were darkened.</a:t>
            </a:r>
          </a:p>
          <a:p>
            <a:r>
              <a:rPr lang="en-US" sz="2200" b="1" dirty="0">
                <a:solidFill>
                  <a:srgbClr val="FF0000"/>
                </a:solidFill>
                <a:latin typeface="Calibri" panose="020F0502020204030204" pitchFamily="34" charset="0"/>
              </a:rPr>
              <a:t>1 Chronicles 16:8-12  </a:t>
            </a:r>
            <a:r>
              <a:rPr lang="en-US" sz="2200" b="1" dirty="0">
                <a:solidFill>
                  <a:srgbClr val="000000"/>
                </a:solidFill>
                <a:latin typeface="Calibri" panose="020F0502020204030204" pitchFamily="34" charset="0"/>
              </a:rPr>
              <a:t>[David's Song of Thanks after bringing the Ark to Jerusalem]</a:t>
            </a:r>
            <a:r>
              <a:rPr lang="en-US" sz="2200" i="1" dirty="0">
                <a:solidFill>
                  <a:srgbClr val="000000"/>
                </a:solidFill>
                <a:latin typeface="Calibri" panose="020F0502020204030204" pitchFamily="34" charset="0"/>
              </a:rPr>
              <a:t> </a:t>
            </a:r>
            <a:r>
              <a:rPr lang="en-US" sz="2200" i="1" dirty="0">
                <a:solidFill>
                  <a:srgbClr val="FF0000"/>
                </a:solidFill>
                <a:latin typeface="Calibri" panose="020F0502020204030204" pitchFamily="34" charset="0"/>
              </a:rPr>
              <a:t>Oh, give thanks to the LORD! Call upon His name; Make known His deeds among the peoples!  (9)  Sing to Him, sing psalms to Him; Talk of all His wondrous works!  (10)  Glory in His holy name; Let the hearts of those rejoice who seek the LORD!  (11)  Seek the LORD and His strength; Seek His face evermore!  (12)  Remember His marvelous works which He has done, His wonders, and the judgments of His mouth,</a:t>
            </a:r>
            <a:endParaRPr lang="en-US" sz="1400" dirty="0">
              <a:solidFill>
                <a:srgbClr val="FF0000"/>
              </a:solidFill>
              <a:latin typeface="Calibri" panose="020F0502020204030204" pitchFamily="34" charset="0"/>
            </a:endParaRPr>
          </a:p>
          <a:p>
            <a:r>
              <a:rPr lang="en-US" sz="2200" b="1" dirty="0">
                <a:solidFill>
                  <a:srgbClr val="FF0000"/>
                </a:solidFill>
                <a:latin typeface="Calibri" panose="020F0502020204030204" pitchFamily="34" charset="0"/>
              </a:rPr>
              <a:t>Psalms 106:1</a:t>
            </a:r>
            <a:r>
              <a:rPr lang="en-US" sz="2200" i="1" dirty="0">
                <a:solidFill>
                  <a:srgbClr val="FF0000"/>
                </a:solidFill>
                <a:latin typeface="Calibri" panose="020F0502020204030204" pitchFamily="34" charset="0"/>
              </a:rPr>
              <a:t>  Praise the LORD! Oh, give thanks to the LORD, for He is good! For His mercy endures forever.</a:t>
            </a:r>
            <a:endParaRPr lang="en-US" dirty="0">
              <a:solidFill>
                <a:srgbClr val="FF0000"/>
              </a:solidFill>
              <a:latin typeface="Arial" panose="020B0604020202020204" pitchFamily="34" charset="0"/>
            </a:endParaRPr>
          </a:p>
          <a:p>
            <a:endParaRPr lang="en-US" sz="2200" b="1"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[CLICK HERE FOR NEW POINT]</a:t>
            </a:r>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Because I do not want to live in darkness</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John 8:12</a:t>
            </a:r>
            <a:r>
              <a:rPr lang="en-US" sz="2200" i="1" dirty="0">
                <a:solidFill>
                  <a:srgbClr val="FF0000"/>
                </a:solidFill>
                <a:latin typeface="Calibri" panose="020F0502020204030204" pitchFamily="34" charset="0"/>
              </a:rPr>
              <a:t>  Then Jesus spoke to them again, saying, "I am the light of the world. He who follows Me shall not walk in darkness, but have the light of life."</a:t>
            </a:r>
            <a:endParaRPr lang="en-US" sz="1400" dirty="0">
              <a:solidFill>
                <a:srgbClr val="FF0000"/>
              </a:solidFill>
              <a:latin typeface="Calibri" panose="020F0502020204030204" pitchFamily="34" charset="0"/>
            </a:endParaRPr>
          </a:p>
          <a:p>
            <a:r>
              <a:rPr lang="en-US" sz="2200" b="1" dirty="0">
                <a:solidFill>
                  <a:srgbClr val="FF0000"/>
                </a:solidFill>
                <a:latin typeface="Calibri" panose="020F0502020204030204" pitchFamily="34" charset="0"/>
              </a:rPr>
              <a:t>Psalms 89:15 </a:t>
            </a:r>
            <a:r>
              <a:rPr lang="en-US" sz="2200" i="1" dirty="0">
                <a:solidFill>
                  <a:srgbClr val="FF0000"/>
                </a:solidFill>
                <a:latin typeface="Calibri" panose="020F0502020204030204" pitchFamily="34" charset="0"/>
              </a:rPr>
              <a:t> Blessed are the people who know the joyful sound! They walk, O LORD, in the light of Your countenance.</a:t>
            </a:r>
            <a:endParaRPr lang="en-US" sz="1400" dirty="0">
              <a:solidFill>
                <a:srgbClr val="FF0000"/>
              </a:solidFill>
              <a:latin typeface="Calibri" panose="020F0502020204030204" pitchFamily="34" charset="0"/>
            </a:endParaRPr>
          </a:p>
          <a:p>
            <a:r>
              <a:rPr lang="en-US" sz="2200" b="1" dirty="0">
                <a:solidFill>
                  <a:srgbClr val="FF0000"/>
                </a:solidFill>
                <a:latin typeface="Calibri" panose="020F0502020204030204" pitchFamily="34" charset="0"/>
              </a:rPr>
              <a:t>1 John 1:5</a:t>
            </a:r>
            <a:r>
              <a:rPr lang="en-US" sz="2200" i="1" dirty="0">
                <a:solidFill>
                  <a:srgbClr val="FF0000"/>
                </a:solidFill>
                <a:latin typeface="Calibri" panose="020F0502020204030204" pitchFamily="34" charset="0"/>
              </a:rPr>
              <a:t>  This is the message which we have heard from Him and declare to you, that God is light and in Him is no darkness at all.</a:t>
            </a:r>
            <a:endParaRPr lang="en-US" sz="1400" dirty="0">
              <a:solidFill>
                <a:srgbClr val="FF0000"/>
              </a:solidFill>
              <a:latin typeface="Calibri" panose="020F0502020204030204" pitchFamily="34" charset="0"/>
            </a:endParaRPr>
          </a:p>
          <a:p>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[CLICK HERE FOR NEW POINT]</a:t>
            </a:r>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Because there is sin and suffering in the world</a:t>
            </a:r>
          </a:p>
          <a:p>
            <a:r>
              <a:rPr lang="en-US" sz="2200" b="1" dirty="0">
                <a:solidFill>
                  <a:srgbClr val="FF0000"/>
                </a:solidFill>
                <a:latin typeface="Calibri" panose="020F0502020204030204" pitchFamily="34" charset="0"/>
              </a:rPr>
              <a:t>Ecclesiastes 9:11-12</a:t>
            </a:r>
            <a:r>
              <a:rPr lang="en-US" sz="2200" i="1" dirty="0">
                <a:solidFill>
                  <a:srgbClr val="FF0000"/>
                </a:solidFill>
                <a:latin typeface="Calibri" panose="020F0502020204030204" pitchFamily="34" charset="0"/>
              </a:rPr>
              <a:t>  I returned and saw under the sun that—The race is not to the swift, Nor the battle to the strong, Nor bread to the wise, Nor riches to men of understanding, Nor favor to men of skill; But time and chance happen to them all.  (12)  For man also does not know his time: Like fish taken in a cruel net, Like birds caught in a snare, So the sons of men are snared in an evil time, When it falls suddenly upon them.</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Hebrews 2:17-18 </a:t>
            </a:r>
            <a:r>
              <a:rPr lang="en-US" sz="2200" i="1" dirty="0">
                <a:solidFill>
                  <a:srgbClr val="FF0000"/>
                </a:solidFill>
                <a:latin typeface="Calibri" panose="020F0502020204030204" pitchFamily="34" charset="0"/>
              </a:rPr>
              <a:t> Therefore, in all things He had to be made like His brethren, that He might be a merciful and faithful High Priest in things pertaining to God, to make propitiation for the sins of the people.  (18)  For in that He Himself has suffered, being tempted, He is able to aid those who are tempted.</a:t>
            </a:r>
            <a:endParaRPr lang="en-US" sz="1400" dirty="0">
              <a:solidFill>
                <a:srgbClr val="FF0000"/>
              </a:solidFill>
              <a:latin typeface="Calibri" panose="020F0502020204030204" pitchFamily="34" charset="0"/>
            </a:endParaRPr>
          </a:p>
          <a:p>
            <a:endParaRPr lang="en-US" sz="2200" b="1"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[CLICK HERE FOR NEW POINT]</a:t>
            </a:r>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Because I have a choice and I choose what is good</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Isaiah 55:6-7  </a:t>
            </a:r>
            <a:r>
              <a:rPr lang="en-US" sz="2200" i="1" dirty="0">
                <a:solidFill>
                  <a:srgbClr val="FF0000"/>
                </a:solidFill>
                <a:latin typeface="Calibri" panose="020F0502020204030204" pitchFamily="34" charset="0"/>
              </a:rPr>
              <a:t>Seek the LORD while He may be found, Call upon Him while He is near.  (7)  Let the wicked forsake his way, And the unrighteous man his thoughts; Let him return to the LORD, And He will have mercy on him; And to our God, For He will abundantly pardon.</a:t>
            </a:r>
            <a:endParaRPr lang="en-US" sz="1400" dirty="0">
              <a:solidFill>
                <a:srgbClr val="FF0000"/>
              </a:solidFill>
              <a:latin typeface="Calibri" panose="020F0502020204030204" pitchFamily="34" charset="0"/>
            </a:endParaRPr>
          </a:p>
          <a:p>
            <a:r>
              <a:rPr lang="en-US" sz="2200" b="1" dirty="0">
                <a:solidFill>
                  <a:srgbClr val="FF0000"/>
                </a:solidFill>
                <a:latin typeface="Calibri" panose="020F0502020204030204" pitchFamily="34" charset="0"/>
              </a:rPr>
              <a:t>Joshua 24:15</a:t>
            </a:r>
            <a:r>
              <a:rPr lang="en-US" sz="2200" i="1" dirty="0">
                <a:solidFill>
                  <a:srgbClr val="FF0000"/>
                </a:solidFill>
                <a:latin typeface="Calibri" panose="020F0502020204030204" pitchFamily="34" charset="0"/>
              </a:rPr>
              <a:t>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endParaRPr lang="en-US" sz="1400" dirty="0">
              <a:solidFill>
                <a:srgbClr val="FF0000"/>
              </a:solidFill>
              <a:latin typeface="Calibri" panose="020F0502020204030204" pitchFamily="34" charset="0"/>
            </a:endParaRPr>
          </a:p>
          <a:p>
            <a:endParaRPr lang="en-US" sz="2200" b="1"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[CLICK HERE FOR NEW POINT]</a:t>
            </a:r>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Because I believe I can make a difference</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Matthew 5:13-16 </a:t>
            </a:r>
            <a:r>
              <a:rPr lang="en-US" sz="2200" i="1" dirty="0">
                <a:solidFill>
                  <a:srgbClr val="FF0000"/>
                </a:solidFill>
                <a:latin typeface="Calibri" panose="020F0502020204030204" pitchFamily="34" charset="0"/>
              </a:rPr>
              <a:t> "You are the salt of the earth; but if the salt loses its flavor, how shall it be seasoned? It is then good for nothing but to be thrown out and trampled underfoot by men.  (14)  "You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a:t>
            </a:r>
            <a:endParaRPr lang="en-US" sz="1400" dirty="0">
              <a:solidFill>
                <a:srgbClr val="FF0000"/>
              </a:solidFill>
              <a:latin typeface="Calibri" panose="020F0502020204030204" pitchFamily="34" charset="0"/>
            </a:endParaRPr>
          </a:p>
          <a:p>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[CLICK HERE FOR NEW POINT]</a:t>
            </a:r>
            <a:endParaRPr lang="en-US" sz="2200" dirty="0">
              <a:solidFill>
                <a:srgbClr val="000000"/>
              </a:solidFill>
              <a:latin typeface="Calibri" panose="020F0502020204030204" pitchFamily="34" charset="0"/>
            </a:endParaRPr>
          </a:p>
          <a:p>
            <a:r>
              <a:rPr lang="en-US" sz="2200" b="1" dirty="0">
                <a:solidFill>
                  <a:srgbClr val="000000"/>
                </a:solidFill>
                <a:latin typeface="Calibri" panose="020F0502020204030204" pitchFamily="34" charset="0"/>
              </a:rPr>
              <a:t>Because I am going to die</a:t>
            </a:r>
            <a:endParaRPr lang="en-US" sz="2200" dirty="0">
              <a:solidFill>
                <a:srgbClr val="000000"/>
              </a:solidFill>
              <a:latin typeface="Calibri" panose="020F0502020204030204" pitchFamily="34" charset="0"/>
            </a:endParaRPr>
          </a:p>
          <a:p>
            <a:r>
              <a:rPr lang="en-US" sz="2200" b="1" dirty="0">
                <a:solidFill>
                  <a:srgbClr val="FF0000"/>
                </a:solidFill>
                <a:latin typeface="Calibri" panose="020F0502020204030204" pitchFamily="34" charset="0"/>
              </a:rPr>
              <a:t>James 4:13-17 </a:t>
            </a:r>
            <a:r>
              <a:rPr lang="en-US" sz="2200" dirty="0">
                <a:solidFill>
                  <a:srgbClr val="FF0000"/>
                </a:solidFill>
                <a:latin typeface="Calibri" panose="020F0502020204030204" pitchFamily="34" charset="0"/>
              </a:rPr>
              <a:t> </a:t>
            </a:r>
            <a:r>
              <a:rPr lang="en-US" sz="2200" i="1" dirty="0">
                <a:solidFill>
                  <a:srgbClr val="FF0000"/>
                </a:solidFill>
                <a:latin typeface="Calibri" panose="020F0502020204030204" pitchFamily="34" charset="0"/>
              </a:rPr>
              <a:t>Come now, you who say, "Today or tomorrow we will go to such and such a city, spend a year there, buy and sell, and make a profit";  (14)  whereas you do not know what will happen tomorrow. For what is your life? It is even a vapor that appears for a little time and then vanishes away.  (15)  Instead you ought to say, "If the Lord wills, we shall live and do this or that."  (16)  But now you boast in your arrogance. All such boasting is evil.  (17)  Therefore, to him who knows to do good and does not do it, to him it is sin.</a:t>
            </a:r>
            <a:endParaRPr lang="en-US" sz="1400" dirty="0">
              <a:solidFill>
                <a:srgbClr val="FF0000"/>
              </a:solidFill>
              <a:latin typeface="Calibri" panose="020F0502020204030204" pitchFamily="34" charset="0"/>
            </a:endParaRPr>
          </a:p>
          <a:p>
            <a:r>
              <a:rPr lang="en-US" sz="2200" b="1" dirty="0">
                <a:solidFill>
                  <a:srgbClr val="FF0000"/>
                </a:solidFill>
                <a:latin typeface="Calibri" panose="020F0502020204030204" pitchFamily="34" charset="0"/>
              </a:rPr>
              <a:t>Philippians 1:21-23</a:t>
            </a:r>
            <a:r>
              <a:rPr lang="en-US" sz="2200" i="1" dirty="0">
                <a:solidFill>
                  <a:srgbClr val="FF0000"/>
                </a:solidFill>
                <a:latin typeface="Calibri" panose="020F0502020204030204" pitchFamily="34" charset="0"/>
              </a:rPr>
              <a:t>  For to me, to live is Christ, and to die is gain.  (22)  But if I live on in the flesh, this will mean fruit from my labor; yet what I shall choose I cannot tell.  (23)  For I am hard-pressed between the two, having a desire to depart and be with Christ, which is far better.</a:t>
            </a:r>
            <a:endParaRPr lang="en-US" sz="1400" dirty="0">
              <a:solidFill>
                <a:srgbClr val="FF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060264B-DD9F-4F33-9C1F-F20025052C5B}" type="slidenum">
              <a:rPr lang="en-US" smtClean="0"/>
              <a:t>2</a:t>
            </a:fld>
            <a:endParaRPr lang="en-US"/>
          </a:p>
        </p:txBody>
      </p:sp>
    </p:spTree>
    <p:extLst>
      <p:ext uri="{BB962C8B-B14F-4D97-AF65-F5344CB8AC3E}">
        <p14:creationId xmlns:p14="http://schemas.microsoft.com/office/powerpoint/2010/main" val="213937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Conclusion</a:t>
            </a:r>
            <a:endParaRPr lang="en-US" dirty="0">
              <a:solidFill>
                <a:srgbClr val="000000"/>
              </a:solidFill>
              <a:latin typeface="Calibri" panose="020F0502020204030204" pitchFamily="34" charset="0"/>
            </a:endParaRPr>
          </a:p>
          <a:p>
            <a:pPr>
              <a:buSzPts val="2200"/>
              <a:buFont typeface="Symbol" panose="05050102010706020507" pitchFamily="18" charset="2"/>
              <a:buChar char="·"/>
            </a:pPr>
            <a:r>
              <a:rPr lang="en-US" b="1" dirty="0">
                <a:solidFill>
                  <a:srgbClr val="000000"/>
                </a:solidFill>
                <a:latin typeface="Calibri" panose="020F0502020204030204" pitchFamily="34" charset="0"/>
              </a:rPr>
              <a:t>You may have other reasons for being a Christian, but salvation is only in Jesus</a:t>
            </a:r>
            <a:endParaRPr lang="en-US" dirty="0">
              <a:solidFill>
                <a:srgbClr val="000000"/>
              </a:solidFill>
              <a:latin typeface="Calibri" panose="020F0502020204030204" pitchFamily="34" charset="0"/>
            </a:endParaRPr>
          </a:p>
          <a:p>
            <a:r>
              <a:rPr lang="en-US" b="1" dirty="0">
                <a:solidFill>
                  <a:srgbClr val="FF0000"/>
                </a:solidFill>
                <a:latin typeface="Calibri" panose="020F0502020204030204" pitchFamily="34" charset="0"/>
              </a:rPr>
              <a:t>Acts 4:12 </a:t>
            </a:r>
            <a:r>
              <a:rPr lang="en-US" i="1" dirty="0">
                <a:solidFill>
                  <a:srgbClr val="FF0000"/>
                </a:solidFill>
                <a:latin typeface="Calibri" panose="020F0502020204030204" pitchFamily="34" charset="0"/>
              </a:rPr>
              <a:t> Nor is there salvation in any other, for there is no other name under heaven given among men by which we must be saved."</a:t>
            </a:r>
            <a:endParaRPr lang="en-US" sz="900" dirty="0">
              <a:solidFill>
                <a:srgbClr val="FF0000"/>
              </a:solidFill>
              <a:latin typeface="Calibri" panose="020F0502020204030204" pitchFamily="34" charset="0"/>
            </a:endParaRPr>
          </a:p>
          <a:p>
            <a:pPr>
              <a:buSzPts val="1400"/>
              <a:buFont typeface="Symbol" panose="05050102010706020507" pitchFamily="18" charset="2"/>
              <a:buChar char="·"/>
            </a:pPr>
            <a:r>
              <a:rPr lang="en-US" b="1" dirty="0">
                <a:solidFill>
                  <a:srgbClr val="000000"/>
                </a:solidFill>
                <a:latin typeface="Calibri" panose="020F0502020204030204" pitchFamily="34" charset="0"/>
              </a:rPr>
              <a:t>Question remains: Why aren’t you a Christian?</a:t>
            </a:r>
          </a:p>
          <a:p>
            <a:pPr>
              <a:buSzPts val="1400"/>
              <a:buFont typeface="Symbol" panose="05050102010706020507" pitchFamily="18" charset="2"/>
              <a:buChar char="·"/>
            </a:pPr>
            <a:endParaRPr lang="en-US" b="1" dirty="0">
              <a:solidFill>
                <a:srgbClr val="000000"/>
              </a:solidFill>
              <a:latin typeface="Calibri" panose="020F0502020204030204" pitchFamily="34" charset="0"/>
            </a:endParaRPr>
          </a:p>
          <a:p>
            <a:pPr algn="r">
              <a:buSzPts val="1400"/>
            </a:pPr>
            <a:r>
              <a:rPr lang="en-US" dirty="0">
                <a:solidFill>
                  <a:srgbClr val="000000"/>
                </a:solidFill>
                <a:latin typeface="Calibri" panose="020F0502020204030204" pitchFamily="34" charset="0"/>
              </a:rPr>
              <a:t>From Joe R. Price, The Spirit’s Sword, </a:t>
            </a:r>
            <a:r>
              <a:rPr lang="en-US" b="0" i="0" dirty="0">
                <a:solidFill>
                  <a:srgbClr val="000000"/>
                </a:solidFill>
                <a:effectLst/>
                <a:latin typeface="Georgia" panose="02040502050405020303" pitchFamily="18" charset="0"/>
              </a:rPr>
              <a:t>Volume 16, Number 51, 05/18/2014</a:t>
            </a:r>
            <a:endParaRPr lang="en-US" b="0" dirty="0"/>
          </a:p>
        </p:txBody>
      </p:sp>
      <p:sp>
        <p:nvSpPr>
          <p:cNvPr id="4" name="Slide Number Placeholder 3"/>
          <p:cNvSpPr>
            <a:spLocks noGrp="1"/>
          </p:cNvSpPr>
          <p:nvPr>
            <p:ph type="sldNum" sz="quarter" idx="5"/>
          </p:nvPr>
        </p:nvSpPr>
        <p:spPr/>
        <p:txBody>
          <a:bodyPr/>
          <a:lstStyle/>
          <a:p>
            <a:fld id="{1060264B-DD9F-4F33-9C1F-F20025052C5B}" type="slidenum">
              <a:rPr lang="en-US" smtClean="0"/>
              <a:t>3</a:t>
            </a:fld>
            <a:endParaRPr lang="en-US"/>
          </a:p>
        </p:txBody>
      </p:sp>
    </p:spTree>
    <p:extLst>
      <p:ext uri="{BB962C8B-B14F-4D97-AF65-F5344CB8AC3E}">
        <p14:creationId xmlns:p14="http://schemas.microsoft.com/office/powerpoint/2010/main" val="159595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C437-B72A-4007-EE8F-A3490ED0E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E3E397-0B87-1FE7-7F57-B208A463C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C81225-C889-C7D3-F740-F6D71B78A2B8}"/>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5" name="Footer Placeholder 4">
            <a:extLst>
              <a:ext uri="{FF2B5EF4-FFF2-40B4-BE49-F238E27FC236}">
                <a16:creationId xmlns:a16="http://schemas.microsoft.com/office/drawing/2014/main" id="{5A8639BD-04D6-C015-E55B-877491A27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FF1EA-7029-1E7C-0AC6-24FB7A2C815D}"/>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236698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298B-7B74-9218-9425-26FD898E5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63440-F2D5-6EA4-2ADF-0D3E3974E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BD04E-8ECF-8F1E-2E4A-B20BB352C44E}"/>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5" name="Footer Placeholder 4">
            <a:extLst>
              <a:ext uri="{FF2B5EF4-FFF2-40B4-BE49-F238E27FC236}">
                <a16:creationId xmlns:a16="http://schemas.microsoft.com/office/drawing/2014/main" id="{890F6424-E537-703D-F840-6CCE97B09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A8752-FFE9-DE96-8C9D-A9E5B5E5B6E0}"/>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70751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637A0-C4E5-6CC2-E288-5AC8B7947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172239-16D0-E24A-5F1D-80344BCDD6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86A95-FF9C-7CE5-5418-6BD0FF328924}"/>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5" name="Footer Placeholder 4">
            <a:extLst>
              <a:ext uri="{FF2B5EF4-FFF2-40B4-BE49-F238E27FC236}">
                <a16:creationId xmlns:a16="http://schemas.microsoft.com/office/drawing/2014/main" id="{D331868C-0353-8D14-C65D-91498B624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A4C32-C8E1-8781-A83C-5E5A6AB07215}"/>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225701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0330-3A2B-F51F-B802-555D41A89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EEDA6-5B5B-D399-AA74-2220C8D20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BCA38-DAB3-27E6-43E3-EBEF6E71CBD4}"/>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5" name="Footer Placeholder 4">
            <a:extLst>
              <a:ext uri="{FF2B5EF4-FFF2-40B4-BE49-F238E27FC236}">
                <a16:creationId xmlns:a16="http://schemas.microsoft.com/office/drawing/2014/main" id="{971E159D-017A-DDD5-0316-CFB0FA1A4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E3149-8771-1866-E61B-1F72270695B6}"/>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5650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624A-A2D5-958D-1687-5C164B4DB9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A70C73-2E3B-C7C1-F27C-78CE8C6BE1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D0D8FA-44B1-DC62-CB62-FEBE753B3D7E}"/>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5" name="Footer Placeholder 4">
            <a:extLst>
              <a:ext uri="{FF2B5EF4-FFF2-40B4-BE49-F238E27FC236}">
                <a16:creationId xmlns:a16="http://schemas.microsoft.com/office/drawing/2014/main" id="{394C4844-2271-3DBA-A82E-ABB4893F9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4BBFE-BC00-C349-0819-DAB18D08F2F0}"/>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30807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1E79-8A3E-471A-7269-8F149C277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25852-6ABA-F8FA-0C6C-41B082FF90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6F03C1-64F1-D655-48C7-8EB8879A69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E4CAC-54DE-A92B-BABA-7A53C7401DC2}"/>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6" name="Footer Placeholder 5">
            <a:extLst>
              <a:ext uri="{FF2B5EF4-FFF2-40B4-BE49-F238E27FC236}">
                <a16:creationId xmlns:a16="http://schemas.microsoft.com/office/drawing/2014/main" id="{21DDD4FC-F7E0-5DD4-8E70-E12E0860F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2B72E-D47E-2F84-A6AD-590A10C08885}"/>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129946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F9EF-FB69-A26F-F996-E066CCBB7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AFAA7-95DC-65CD-E8E2-08A76DD14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2A485-7393-1845-F44E-393DDAF14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66169-BB75-F504-2515-2E1E7B734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68F67-347D-E574-A774-802C942F1D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A139B7-CD62-35C2-8940-672EA15E61FE}"/>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8" name="Footer Placeholder 7">
            <a:extLst>
              <a:ext uri="{FF2B5EF4-FFF2-40B4-BE49-F238E27FC236}">
                <a16:creationId xmlns:a16="http://schemas.microsoft.com/office/drawing/2014/main" id="{E26819BF-2F07-50DB-6875-8D2489E28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1B629-81BA-3E45-3F0B-A8D9CFFF4D13}"/>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328135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E6CE-F9DD-C8EC-DF5F-F2688F05F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FD267D-7A51-AC34-1C15-4475808AD28E}"/>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4" name="Footer Placeholder 3">
            <a:extLst>
              <a:ext uri="{FF2B5EF4-FFF2-40B4-BE49-F238E27FC236}">
                <a16:creationId xmlns:a16="http://schemas.microsoft.com/office/drawing/2014/main" id="{8BC0853E-2F5F-9260-0371-ACB1A9A74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162A63-452D-9832-CE42-A8F571F45AB2}"/>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159940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0B85B-DE55-3B8E-5DC0-D4701E5FE210}"/>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3" name="Footer Placeholder 2">
            <a:extLst>
              <a:ext uri="{FF2B5EF4-FFF2-40B4-BE49-F238E27FC236}">
                <a16:creationId xmlns:a16="http://schemas.microsoft.com/office/drawing/2014/main" id="{5758026E-4E01-E2CA-6BA6-0C692237B8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DA26EC-0CF3-4463-3BB4-422659E0C4FD}"/>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333538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A901-A98F-73FC-BCD0-C668BD054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920E7-D975-174D-4F39-908C2D518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9C776-F6D7-3441-CBDC-A6E474C36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5F799-A9BC-E234-6D2E-00D5EE805651}"/>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6" name="Footer Placeholder 5">
            <a:extLst>
              <a:ext uri="{FF2B5EF4-FFF2-40B4-BE49-F238E27FC236}">
                <a16:creationId xmlns:a16="http://schemas.microsoft.com/office/drawing/2014/main" id="{20F2A679-DD09-71C3-B2EC-914FFF375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AA336-1238-B710-07C9-AEC4765CF4F7}"/>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21668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912A-455C-E89B-5545-129BBDF06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FCE25E-BC7B-17FE-5467-4AC2E4D5B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C58E79-A9CE-6E94-12F1-399132965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4C71D-D9F9-1D0F-5710-4C49B03E977C}"/>
              </a:ext>
            </a:extLst>
          </p:cNvPr>
          <p:cNvSpPr>
            <a:spLocks noGrp="1"/>
          </p:cNvSpPr>
          <p:nvPr>
            <p:ph type="dt" sz="half" idx="10"/>
          </p:nvPr>
        </p:nvSpPr>
        <p:spPr/>
        <p:txBody>
          <a:bodyPr/>
          <a:lstStyle/>
          <a:p>
            <a:fld id="{92F61000-19CE-4EDB-87F8-56FA9898059B}" type="datetimeFigureOut">
              <a:rPr lang="en-US" smtClean="0"/>
              <a:t>9/28/2024</a:t>
            </a:fld>
            <a:endParaRPr lang="en-US"/>
          </a:p>
        </p:txBody>
      </p:sp>
      <p:sp>
        <p:nvSpPr>
          <p:cNvPr id="6" name="Footer Placeholder 5">
            <a:extLst>
              <a:ext uri="{FF2B5EF4-FFF2-40B4-BE49-F238E27FC236}">
                <a16:creationId xmlns:a16="http://schemas.microsoft.com/office/drawing/2014/main" id="{9817421C-3386-94A3-31E7-16D4FAF08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FE208-5AA5-6EFB-47DB-79E78DB32E9D}"/>
              </a:ext>
            </a:extLst>
          </p:cNvPr>
          <p:cNvSpPr>
            <a:spLocks noGrp="1"/>
          </p:cNvSpPr>
          <p:nvPr>
            <p:ph type="sldNum" sz="quarter" idx="12"/>
          </p:nvPr>
        </p:nvSpPr>
        <p:spPr/>
        <p:txBody>
          <a:bodyPr/>
          <a:lstStyle/>
          <a:p>
            <a:fld id="{96354EF2-6E8A-46D1-B4D5-12D515C392E1}" type="slidenum">
              <a:rPr lang="en-US" smtClean="0"/>
              <a:t>‹#›</a:t>
            </a:fld>
            <a:endParaRPr lang="en-US"/>
          </a:p>
        </p:txBody>
      </p:sp>
    </p:spTree>
    <p:extLst>
      <p:ext uri="{BB962C8B-B14F-4D97-AF65-F5344CB8AC3E}">
        <p14:creationId xmlns:p14="http://schemas.microsoft.com/office/powerpoint/2010/main" val="387393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C90D2-9194-6AF9-EF74-B6CB56507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3F06E8-5792-E3D6-0CF5-094576563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20B29-7665-A8B3-D6A9-5054A7251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F61000-19CE-4EDB-87F8-56FA9898059B}" type="datetimeFigureOut">
              <a:rPr lang="en-US" smtClean="0"/>
              <a:t>9/28/2024</a:t>
            </a:fld>
            <a:endParaRPr lang="en-US"/>
          </a:p>
        </p:txBody>
      </p:sp>
      <p:sp>
        <p:nvSpPr>
          <p:cNvPr id="5" name="Footer Placeholder 4">
            <a:extLst>
              <a:ext uri="{FF2B5EF4-FFF2-40B4-BE49-F238E27FC236}">
                <a16:creationId xmlns:a16="http://schemas.microsoft.com/office/drawing/2014/main" id="{C3E35415-750B-77AF-90E9-603C71DC1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562156-E923-5E6B-6721-8B603302DA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354EF2-6E8A-46D1-B4D5-12D515C392E1}" type="slidenum">
              <a:rPr lang="en-US" smtClean="0"/>
              <a:t>‹#›</a:t>
            </a:fld>
            <a:endParaRPr lang="en-US"/>
          </a:p>
        </p:txBody>
      </p:sp>
    </p:spTree>
    <p:extLst>
      <p:ext uri="{BB962C8B-B14F-4D97-AF65-F5344CB8AC3E}">
        <p14:creationId xmlns:p14="http://schemas.microsoft.com/office/powerpoint/2010/main" val="1853962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and a mug of coffee&#10;&#10;Description automatically generated">
            <a:extLst>
              <a:ext uri="{FF2B5EF4-FFF2-40B4-BE49-F238E27FC236}">
                <a16:creationId xmlns:a16="http://schemas.microsoft.com/office/drawing/2014/main" id="{C5840358-98DC-F9BA-1731-973BD3292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03026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cup of coffee&#10;&#10;Description automatically generated">
            <a:extLst>
              <a:ext uri="{FF2B5EF4-FFF2-40B4-BE49-F238E27FC236}">
                <a16:creationId xmlns:a16="http://schemas.microsoft.com/office/drawing/2014/main" id="{46F8E24D-5692-D8EE-04E5-1ECC03354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4EA975B-8E87-D003-4BE8-4A0956EABA67}"/>
              </a:ext>
            </a:extLst>
          </p:cNvPr>
          <p:cNvSpPr/>
          <p:nvPr/>
        </p:nvSpPr>
        <p:spPr>
          <a:xfrm>
            <a:off x="428625" y="1200150"/>
            <a:ext cx="5667376" cy="1314450"/>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590581-5BA8-9A91-DDC5-A7BCF8E77F55}"/>
              </a:ext>
            </a:extLst>
          </p:cNvPr>
          <p:cNvSpPr/>
          <p:nvPr/>
        </p:nvSpPr>
        <p:spPr>
          <a:xfrm>
            <a:off x="428625" y="2514599"/>
            <a:ext cx="5524500" cy="1628775"/>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9F31C5-B92A-EE29-EA69-FA3E047BA308}"/>
              </a:ext>
            </a:extLst>
          </p:cNvPr>
          <p:cNvSpPr/>
          <p:nvPr/>
        </p:nvSpPr>
        <p:spPr>
          <a:xfrm>
            <a:off x="428624" y="4095749"/>
            <a:ext cx="5524499" cy="2376489"/>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130445A-C866-32B6-1AC0-B853A1DD5A79}"/>
              </a:ext>
            </a:extLst>
          </p:cNvPr>
          <p:cNvSpPr/>
          <p:nvPr/>
        </p:nvSpPr>
        <p:spPr>
          <a:xfrm>
            <a:off x="5953122" y="1250154"/>
            <a:ext cx="5667375" cy="1157288"/>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3C484B-20CB-5C03-6804-B08DDF1875C6}"/>
              </a:ext>
            </a:extLst>
          </p:cNvPr>
          <p:cNvSpPr/>
          <p:nvPr/>
        </p:nvSpPr>
        <p:spPr>
          <a:xfrm>
            <a:off x="5953123" y="2371724"/>
            <a:ext cx="5667375" cy="1157288"/>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CE8C50-03CF-2480-EC6D-3ED3FCC5FC71}"/>
              </a:ext>
            </a:extLst>
          </p:cNvPr>
          <p:cNvSpPr/>
          <p:nvPr/>
        </p:nvSpPr>
        <p:spPr>
          <a:xfrm>
            <a:off x="5953123" y="3529012"/>
            <a:ext cx="5667375" cy="1357312"/>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B7A426-EE73-DE0B-98D2-CF01B2369298}"/>
              </a:ext>
            </a:extLst>
          </p:cNvPr>
          <p:cNvSpPr/>
          <p:nvPr/>
        </p:nvSpPr>
        <p:spPr>
          <a:xfrm>
            <a:off x="5953122" y="4886324"/>
            <a:ext cx="5667375" cy="1585914"/>
          </a:xfrm>
          <a:prstGeom prst="rect">
            <a:avLst/>
          </a:prstGeom>
          <a:solidFill>
            <a:srgbClr val="C8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9418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and a mug of coffee&#10;&#10;Description automatically generated">
            <a:extLst>
              <a:ext uri="{FF2B5EF4-FFF2-40B4-BE49-F238E27FC236}">
                <a16:creationId xmlns:a16="http://schemas.microsoft.com/office/drawing/2014/main" id="{0542D74A-8930-0D04-B26C-A4B11B20E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36640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1698</Words>
  <Application>Microsoft Office PowerPoint</Application>
  <PresentationFormat>Widescreen</PresentationFormat>
  <Paragraphs>54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Aptos Display</vt:lpstr>
      <vt:lpstr>Arial</vt:lpstr>
      <vt:lpstr>Bebas Neue</vt:lpstr>
      <vt:lpstr>Calibri</vt:lpstr>
      <vt:lpstr>Carter One</vt:lpstr>
      <vt:lpstr>Georgia</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2024-09-29T01:48:05Z</cp:lastPrinted>
  <dcterms:created xsi:type="dcterms:W3CDTF">2024-09-29T00:20:04Z</dcterms:created>
  <dcterms:modified xsi:type="dcterms:W3CDTF">2024-09-29T01:49:16Z</dcterms:modified>
</cp:coreProperties>
</file>