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4" r:id="rId2"/>
    <p:sldId id="264" r:id="rId3"/>
    <p:sldId id="265" r:id="rId4"/>
    <p:sldId id="266" r:id="rId5"/>
    <p:sldId id="267" r:id="rId6"/>
    <p:sldId id="268" r:id="rId7"/>
    <p:sldId id="269" r:id="rId8"/>
    <p:sldId id="270" r:id="rId9"/>
    <p:sldId id="272"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E9B715-3EED-406A-8E4D-D841574358E2}" v="74" dt="2020-05-10T21:12:23.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53585" autoAdjust="0"/>
  </p:normalViewPr>
  <p:slideViewPr>
    <p:cSldViewPr snapToGrid="0">
      <p:cViewPr varScale="1">
        <p:scale>
          <a:sx n="42" d="100"/>
          <a:sy n="42" d="100"/>
        </p:scale>
        <p:origin x="217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78E9B715-3EED-406A-8E4D-D841574358E2}"/>
    <pc:docChg chg="undo custSel addSld delSld modSld modMainMaster">
      <pc:chgData name="Stan Cox" userId="9376f276357bfffd" providerId="LiveId" clId="{78E9B715-3EED-406A-8E4D-D841574358E2}" dt="2020-05-10T21:12:51.839" v="3335" actId="20577"/>
      <pc:docMkLst>
        <pc:docMk/>
      </pc:docMkLst>
      <pc:sldChg chg="del">
        <pc:chgData name="Stan Cox" userId="9376f276357bfffd" providerId="LiveId" clId="{78E9B715-3EED-406A-8E4D-D841574358E2}" dt="2020-05-08T04:09:54.220" v="45" actId="47"/>
        <pc:sldMkLst>
          <pc:docMk/>
          <pc:sldMk cId="897755154" sldId="259"/>
        </pc:sldMkLst>
      </pc:sldChg>
      <pc:sldChg chg="addSp modSp mod setBg modNotesTx">
        <pc:chgData name="Stan Cox" userId="9376f276357bfffd" providerId="LiveId" clId="{78E9B715-3EED-406A-8E4D-D841574358E2}" dt="2020-05-10T21:12:51.839" v="3335" actId="20577"/>
        <pc:sldMkLst>
          <pc:docMk/>
          <pc:sldMk cId="2063064598" sldId="264"/>
        </pc:sldMkLst>
        <pc:spChg chg="mod">
          <ac:chgData name="Stan Cox" userId="9376f276357bfffd" providerId="LiveId" clId="{78E9B715-3EED-406A-8E4D-D841574358E2}" dt="2020-05-08T04:05:41.716" v="29" actId="207"/>
          <ac:spMkLst>
            <pc:docMk/>
            <pc:sldMk cId="2063064598" sldId="264"/>
            <ac:spMk id="4" creationId="{5E3F6AE8-E833-4E5E-89E3-6572E67E9015}"/>
          </ac:spMkLst>
        </pc:spChg>
        <pc:spChg chg="mod">
          <ac:chgData name="Stan Cox" userId="9376f276357bfffd" providerId="LiveId" clId="{78E9B715-3EED-406A-8E4D-D841574358E2}" dt="2020-05-08T04:12:52.644" v="119" actId="1035"/>
          <ac:spMkLst>
            <pc:docMk/>
            <pc:sldMk cId="2063064598" sldId="264"/>
            <ac:spMk id="5" creationId="{21BC15DF-9E88-4671-ABFC-96C2FDE13D85}"/>
          </ac:spMkLst>
        </pc:spChg>
        <pc:spChg chg="add mod">
          <ac:chgData name="Stan Cox" userId="9376f276357bfffd" providerId="LiveId" clId="{78E9B715-3EED-406A-8E4D-D841574358E2}" dt="2020-05-10T21:12:51.839" v="3335" actId="20577"/>
          <ac:spMkLst>
            <pc:docMk/>
            <pc:sldMk cId="2063064598" sldId="264"/>
            <ac:spMk id="6" creationId="{9BA30CC1-8DD5-4E7F-89CC-C9AED7A5BA28}"/>
          </ac:spMkLst>
        </pc:spChg>
        <pc:picChg chg="add mod ord">
          <ac:chgData name="Stan Cox" userId="9376f276357bfffd" providerId="LiveId" clId="{78E9B715-3EED-406A-8E4D-D841574358E2}" dt="2020-05-08T04:09:18.374" v="43" actId="14100"/>
          <ac:picMkLst>
            <pc:docMk/>
            <pc:sldMk cId="2063064598" sldId="264"/>
            <ac:picMk id="3" creationId="{8E41E21C-BF9F-4DCA-BF87-7EC93E1BE84D}"/>
          </ac:picMkLst>
        </pc:picChg>
      </pc:sldChg>
      <pc:sldChg chg="modSp add mod modNotesTx">
        <pc:chgData name="Stan Cox" userId="9376f276357bfffd" providerId="LiveId" clId="{78E9B715-3EED-406A-8E4D-D841574358E2}" dt="2020-05-10T00:11:43.450" v="2786" actId="20577"/>
        <pc:sldMkLst>
          <pc:docMk/>
          <pc:sldMk cId="1561155442" sldId="265"/>
        </pc:sldMkLst>
        <pc:spChg chg="mod">
          <ac:chgData name="Stan Cox" userId="9376f276357bfffd" providerId="LiveId" clId="{78E9B715-3EED-406A-8E4D-D841574358E2}" dt="2020-05-08T04:14:10.177" v="161" actId="20577"/>
          <ac:spMkLst>
            <pc:docMk/>
            <pc:sldMk cId="1561155442" sldId="265"/>
            <ac:spMk id="5" creationId="{21BC15DF-9E88-4671-ABFC-96C2FDE13D85}"/>
          </ac:spMkLst>
        </pc:spChg>
        <pc:spChg chg="mod">
          <ac:chgData name="Stan Cox" userId="9376f276357bfffd" providerId="LiveId" clId="{78E9B715-3EED-406A-8E4D-D841574358E2}" dt="2020-05-08T04:14:44.805" v="179" actId="20577"/>
          <ac:spMkLst>
            <pc:docMk/>
            <pc:sldMk cId="1561155442" sldId="265"/>
            <ac:spMk id="6" creationId="{9BA30CC1-8DD5-4E7F-89CC-C9AED7A5BA28}"/>
          </ac:spMkLst>
        </pc:spChg>
      </pc:sldChg>
      <pc:sldChg chg="add del">
        <pc:chgData name="Stan Cox" userId="9376f276357bfffd" providerId="LiveId" clId="{78E9B715-3EED-406A-8E4D-D841574358E2}" dt="2020-05-08T04:13:27.809" v="121"/>
        <pc:sldMkLst>
          <pc:docMk/>
          <pc:sldMk cId="2646288014" sldId="265"/>
        </pc:sldMkLst>
      </pc:sldChg>
      <pc:sldChg chg="del">
        <pc:chgData name="Stan Cox" userId="9376f276357bfffd" providerId="LiveId" clId="{78E9B715-3EED-406A-8E4D-D841574358E2}" dt="2020-05-08T04:09:54.220" v="45" actId="47"/>
        <pc:sldMkLst>
          <pc:docMk/>
          <pc:sldMk cId="3812446821" sldId="265"/>
        </pc:sldMkLst>
      </pc:sldChg>
      <pc:sldChg chg="del">
        <pc:chgData name="Stan Cox" userId="9376f276357bfffd" providerId="LiveId" clId="{78E9B715-3EED-406A-8E4D-D841574358E2}" dt="2020-05-08T04:09:54.220" v="45" actId="47"/>
        <pc:sldMkLst>
          <pc:docMk/>
          <pc:sldMk cId="1579637598" sldId="266"/>
        </pc:sldMkLst>
      </pc:sldChg>
      <pc:sldChg chg="add del">
        <pc:chgData name="Stan Cox" userId="9376f276357bfffd" providerId="LiveId" clId="{78E9B715-3EED-406A-8E4D-D841574358E2}" dt="2020-05-08T04:14:55.244" v="181"/>
        <pc:sldMkLst>
          <pc:docMk/>
          <pc:sldMk cId="2633528935" sldId="266"/>
        </pc:sldMkLst>
      </pc:sldChg>
      <pc:sldChg chg="modSp add mod modNotesTx">
        <pc:chgData name="Stan Cox" userId="9376f276357bfffd" providerId="LiveId" clId="{78E9B715-3EED-406A-8E4D-D841574358E2}" dt="2020-05-10T00:11:46.024" v="2787" actId="20577"/>
        <pc:sldMkLst>
          <pc:docMk/>
          <pc:sldMk cId="2820764466" sldId="266"/>
        </pc:sldMkLst>
        <pc:spChg chg="mod">
          <ac:chgData name="Stan Cox" userId="9376f276357bfffd" providerId="LiveId" clId="{78E9B715-3EED-406A-8E4D-D841574358E2}" dt="2020-05-08T04:15:29.180" v="219" actId="20577"/>
          <ac:spMkLst>
            <pc:docMk/>
            <pc:sldMk cId="2820764466" sldId="266"/>
            <ac:spMk id="5" creationId="{21BC15DF-9E88-4671-ABFC-96C2FDE13D85}"/>
          </ac:spMkLst>
        </pc:spChg>
        <pc:spChg chg="mod">
          <ac:chgData name="Stan Cox" userId="9376f276357bfffd" providerId="LiveId" clId="{78E9B715-3EED-406A-8E4D-D841574358E2}" dt="2020-05-08T04:15:44.905" v="234" actId="20577"/>
          <ac:spMkLst>
            <pc:docMk/>
            <pc:sldMk cId="2820764466" sldId="266"/>
            <ac:spMk id="6" creationId="{9BA30CC1-8DD5-4E7F-89CC-C9AED7A5BA28}"/>
          </ac:spMkLst>
        </pc:spChg>
      </pc:sldChg>
      <pc:sldChg chg="add del">
        <pc:chgData name="Stan Cox" userId="9376f276357bfffd" providerId="LiveId" clId="{78E9B715-3EED-406A-8E4D-D841574358E2}" dt="2020-05-08T04:16:05.450" v="236"/>
        <pc:sldMkLst>
          <pc:docMk/>
          <pc:sldMk cId="515834650" sldId="267"/>
        </pc:sldMkLst>
      </pc:sldChg>
      <pc:sldChg chg="del">
        <pc:chgData name="Stan Cox" userId="9376f276357bfffd" providerId="LiveId" clId="{78E9B715-3EED-406A-8E4D-D841574358E2}" dt="2020-05-08T04:09:54.220" v="45" actId="47"/>
        <pc:sldMkLst>
          <pc:docMk/>
          <pc:sldMk cId="1789437237" sldId="267"/>
        </pc:sldMkLst>
      </pc:sldChg>
      <pc:sldChg chg="modSp add mod modNotesTx">
        <pc:chgData name="Stan Cox" userId="9376f276357bfffd" providerId="LiveId" clId="{78E9B715-3EED-406A-8E4D-D841574358E2}" dt="2020-05-10T00:11:48.708" v="2788" actId="20577"/>
        <pc:sldMkLst>
          <pc:docMk/>
          <pc:sldMk cId="2638504371" sldId="267"/>
        </pc:sldMkLst>
        <pc:spChg chg="mod">
          <ac:chgData name="Stan Cox" userId="9376f276357bfffd" providerId="LiveId" clId="{78E9B715-3EED-406A-8E4D-D841574358E2}" dt="2020-05-08T04:16:33.576" v="272" actId="20577"/>
          <ac:spMkLst>
            <pc:docMk/>
            <pc:sldMk cId="2638504371" sldId="267"/>
            <ac:spMk id="5" creationId="{21BC15DF-9E88-4671-ABFC-96C2FDE13D85}"/>
          </ac:spMkLst>
        </pc:spChg>
        <pc:spChg chg="mod">
          <ac:chgData name="Stan Cox" userId="9376f276357bfffd" providerId="LiveId" clId="{78E9B715-3EED-406A-8E4D-D841574358E2}" dt="2020-05-09T23:55:18.468" v="1858" actId="20577"/>
          <ac:spMkLst>
            <pc:docMk/>
            <pc:sldMk cId="2638504371" sldId="267"/>
            <ac:spMk id="6" creationId="{9BA30CC1-8DD5-4E7F-89CC-C9AED7A5BA28}"/>
          </ac:spMkLst>
        </pc:spChg>
      </pc:sldChg>
      <pc:sldChg chg="add del">
        <pc:chgData name="Stan Cox" userId="9376f276357bfffd" providerId="LiveId" clId="{78E9B715-3EED-406A-8E4D-D841574358E2}" dt="2020-05-08T04:17:00.311" v="287"/>
        <pc:sldMkLst>
          <pc:docMk/>
          <pc:sldMk cId="1260340355" sldId="268"/>
        </pc:sldMkLst>
      </pc:sldChg>
      <pc:sldChg chg="del">
        <pc:chgData name="Stan Cox" userId="9376f276357bfffd" providerId="LiveId" clId="{78E9B715-3EED-406A-8E4D-D841574358E2}" dt="2020-05-08T04:09:54.220" v="45" actId="47"/>
        <pc:sldMkLst>
          <pc:docMk/>
          <pc:sldMk cId="2083030476" sldId="268"/>
        </pc:sldMkLst>
      </pc:sldChg>
      <pc:sldChg chg="modSp add mod modNotesTx">
        <pc:chgData name="Stan Cox" userId="9376f276357bfffd" providerId="LiveId" clId="{78E9B715-3EED-406A-8E4D-D841574358E2}" dt="2020-05-10T00:11:51.617" v="2789" actId="20577"/>
        <pc:sldMkLst>
          <pc:docMk/>
          <pc:sldMk cId="3317162666" sldId="268"/>
        </pc:sldMkLst>
        <pc:spChg chg="mod">
          <ac:chgData name="Stan Cox" userId="9376f276357bfffd" providerId="LiveId" clId="{78E9B715-3EED-406A-8E4D-D841574358E2}" dt="2020-05-08T04:17:06.719" v="293" actId="20577"/>
          <ac:spMkLst>
            <pc:docMk/>
            <pc:sldMk cId="3317162666" sldId="268"/>
            <ac:spMk id="5" creationId="{21BC15DF-9E88-4671-ABFC-96C2FDE13D85}"/>
          </ac:spMkLst>
        </pc:spChg>
        <pc:spChg chg="mod">
          <ac:chgData name="Stan Cox" userId="9376f276357bfffd" providerId="LiveId" clId="{78E9B715-3EED-406A-8E4D-D841574358E2}" dt="2020-05-08T04:17:15.633" v="303" actId="20577"/>
          <ac:spMkLst>
            <pc:docMk/>
            <pc:sldMk cId="3317162666" sldId="268"/>
            <ac:spMk id="6" creationId="{9BA30CC1-8DD5-4E7F-89CC-C9AED7A5BA28}"/>
          </ac:spMkLst>
        </pc:spChg>
      </pc:sldChg>
      <pc:sldChg chg="add del">
        <pc:chgData name="Stan Cox" userId="9376f276357bfffd" providerId="LiveId" clId="{78E9B715-3EED-406A-8E4D-D841574358E2}" dt="2020-05-08T04:17:35.184" v="305"/>
        <pc:sldMkLst>
          <pc:docMk/>
          <pc:sldMk cId="1217426338" sldId="269"/>
        </pc:sldMkLst>
      </pc:sldChg>
      <pc:sldChg chg="del">
        <pc:chgData name="Stan Cox" userId="9376f276357bfffd" providerId="LiveId" clId="{78E9B715-3EED-406A-8E4D-D841574358E2}" dt="2020-05-08T04:09:54.220" v="45" actId="47"/>
        <pc:sldMkLst>
          <pc:docMk/>
          <pc:sldMk cId="1432565769" sldId="269"/>
        </pc:sldMkLst>
      </pc:sldChg>
      <pc:sldChg chg="modSp add mod modNotesTx">
        <pc:chgData name="Stan Cox" userId="9376f276357bfffd" providerId="LiveId" clId="{78E9B715-3EED-406A-8E4D-D841574358E2}" dt="2020-05-10T00:11:53.711" v="2790" actId="20577"/>
        <pc:sldMkLst>
          <pc:docMk/>
          <pc:sldMk cId="3077921851" sldId="269"/>
        </pc:sldMkLst>
        <pc:spChg chg="mod">
          <ac:chgData name="Stan Cox" userId="9376f276357bfffd" providerId="LiveId" clId="{78E9B715-3EED-406A-8E4D-D841574358E2}" dt="2020-05-08T04:17:54.711" v="336" actId="20577"/>
          <ac:spMkLst>
            <pc:docMk/>
            <pc:sldMk cId="3077921851" sldId="269"/>
            <ac:spMk id="5" creationId="{21BC15DF-9E88-4671-ABFC-96C2FDE13D85}"/>
          </ac:spMkLst>
        </pc:spChg>
        <pc:spChg chg="mod">
          <ac:chgData name="Stan Cox" userId="9376f276357bfffd" providerId="LiveId" clId="{78E9B715-3EED-406A-8E4D-D841574358E2}" dt="2020-05-10T00:08:11.069" v="2558" actId="20577"/>
          <ac:spMkLst>
            <pc:docMk/>
            <pc:sldMk cId="3077921851" sldId="269"/>
            <ac:spMk id="6" creationId="{9BA30CC1-8DD5-4E7F-89CC-C9AED7A5BA28}"/>
          </ac:spMkLst>
        </pc:spChg>
      </pc:sldChg>
      <pc:sldChg chg="add del">
        <pc:chgData name="Stan Cox" userId="9376f276357bfffd" providerId="LiveId" clId="{78E9B715-3EED-406A-8E4D-D841574358E2}" dt="2020-05-08T04:18:21.610" v="348"/>
        <pc:sldMkLst>
          <pc:docMk/>
          <pc:sldMk cId="1196998914" sldId="270"/>
        </pc:sldMkLst>
      </pc:sldChg>
      <pc:sldChg chg="del">
        <pc:chgData name="Stan Cox" userId="9376f276357bfffd" providerId="LiveId" clId="{78E9B715-3EED-406A-8E4D-D841574358E2}" dt="2020-05-08T04:09:54.220" v="45" actId="47"/>
        <pc:sldMkLst>
          <pc:docMk/>
          <pc:sldMk cId="1258594047" sldId="270"/>
        </pc:sldMkLst>
      </pc:sldChg>
      <pc:sldChg chg="modSp add mod modNotesTx">
        <pc:chgData name="Stan Cox" userId="9376f276357bfffd" providerId="LiveId" clId="{78E9B715-3EED-406A-8E4D-D841574358E2}" dt="2020-05-10T00:21:11.647" v="3116" actId="114"/>
        <pc:sldMkLst>
          <pc:docMk/>
          <pc:sldMk cId="2278868153" sldId="270"/>
        </pc:sldMkLst>
        <pc:spChg chg="mod">
          <ac:chgData name="Stan Cox" userId="9376f276357bfffd" providerId="LiveId" clId="{78E9B715-3EED-406A-8E4D-D841574358E2}" dt="2020-05-08T04:18:47.252" v="400" actId="20577"/>
          <ac:spMkLst>
            <pc:docMk/>
            <pc:sldMk cId="2278868153" sldId="270"/>
            <ac:spMk id="5" creationId="{21BC15DF-9E88-4671-ABFC-96C2FDE13D85}"/>
          </ac:spMkLst>
        </pc:spChg>
        <pc:spChg chg="mod">
          <ac:chgData name="Stan Cox" userId="9376f276357bfffd" providerId="LiveId" clId="{78E9B715-3EED-406A-8E4D-D841574358E2}" dt="2020-05-08T04:19:03.338" v="415" actId="20577"/>
          <ac:spMkLst>
            <pc:docMk/>
            <pc:sldMk cId="2278868153" sldId="270"/>
            <ac:spMk id="6" creationId="{9BA30CC1-8DD5-4E7F-89CC-C9AED7A5BA28}"/>
          </ac:spMkLst>
        </pc:spChg>
      </pc:sldChg>
      <pc:sldChg chg="add del">
        <pc:chgData name="Stan Cox" userId="9376f276357bfffd" providerId="LiveId" clId="{78E9B715-3EED-406A-8E4D-D841574358E2}" dt="2020-05-08T04:19:30.974" v="417"/>
        <pc:sldMkLst>
          <pc:docMk/>
          <pc:sldMk cId="1145346257" sldId="271"/>
        </pc:sldMkLst>
      </pc:sldChg>
      <pc:sldChg chg="modSp add del mod modNotesTx">
        <pc:chgData name="Stan Cox" userId="9376f276357bfffd" providerId="LiveId" clId="{78E9B715-3EED-406A-8E4D-D841574358E2}" dt="2020-05-10T00:19:24.723" v="3046" actId="47"/>
        <pc:sldMkLst>
          <pc:docMk/>
          <pc:sldMk cId="3924307419" sldId="271"/>
        </pc:sldMkLst>
        <pc:spChg chg="mod">
          <ac:chgData name="Stan Cox" userId="9376f276357bfffd" providerId="LiveId" clId="{78E9B715-3EED-406A-8E4D-D841574358E2}" dt="2020-05-08T04:20:18.136" v="478" actId="20577"/>
          <ac:spMkLst>
            <pc:docMk/>
            <pc:sldMk cId="3924307419" sldId="271"/>
            <ac:spMk id="5" creationId="{21BC15DF-9E88-4671-ABFC-96C2FDE13D85}"/>
          </ac:spMkLst>
        </pc:spChg>
        <pc:spChg chg="mod">
          <ac:chgData name="Stan Cox" userId="9376f276357bfffd" providerId="LiveId" clId="{78E9B715-3EED-406A-8E4D-D841574358E2}" dt="2020-05-08T04:20:34.096" v="493" actId="20577"/>
          <ac:spMkLst>
            <pc:docMk/>
            <pc:sldMk cId="3924307419" sldId="271"/>
            <ac:spMk id="6" creationId="{9BA30CC1-8DD5-4E7F-89CC-C9AED7A5BA28}"/>
          </ac:spMkLst>
        </pc:spChg>
      </pc:sldChg>
      <pc:sldChg chg="add del">
        <pc:chgData name="Stan Cox" userId="9376f276357bfffd" providerId="LiveId" clId="{78E9B715-3EED-406A-8E4D-D841574358E2}" dt="2020-05-08T04:20:54.507" v="495"/>
        <pc:sldMkLst>
          <pc:docMk/>
          <pc:sldMk cId="1977122977" sldId="272"/>
        </pc:sldMkLst>
      </pc:sldChg>
      <pc:sldChg chg="modSp add mod modNotesTx">
        <pc:chgData name="Stan Cox" userId="9376f276357bfffd" providerId="LiveId" clId="{78E9B715-3EED-406A-8E4D-D841574358E2}" dt="2020-05-10T00:22:42.309" v="3189" actId="113"/>
        <pc:sldMkLst>
          <pc:docMk/>
          <pc:sldMk cId="3817794071" sldId="272"/>
        </pc:sldMkLst>
        <pc:spChg chg="mod">
          <ac:chgData name="Stan Cox" userId="9376f276357bfffd" providerId="LiveId" clId="{78E9B715-3EED-406A-8E4D-D841574358E2}" dt="2020-05-08T04:21:06.234" v="516" actId="20577"/>
          <ac:spMkLst>
            <pc:docMk/>
            <pc:sldMk cId="3817794071" sldId="272"/>
            <ac:spMk id="5" creationId="{21BC15DF-9E88-4671-ABFC-96C2FDE13D85}"/>
          </ac:spMkLst>
        </pc:spChg>
        <pc:spChg chg="mod">
          <ac:chgData name="Stan Cox" userId="9376f276357bfffd" providerId="LiveId" clId="{78E9B715-3EED-406A-8E4D-D841574358E2}" dt="2020-05-08T04:21:22.737" v="522" actId="20577"/>
          <ac:spMkLst>
            <pc:docMk/>
            <pc:sldMk cId="3817794071" sldId="272"/>
            <ac:spMk id="6" creationId="{9BA30CC1-8DD5-4E7F-89CC-C9AED7A5BA28}"/>
          </ac:spMkLst>
        </pc:spChg>
      </pc:sldChg>
      <pc:sldChg chg="add del">
        <pc:chgData name="Stan Cox" userId="9376f276357bfffd" providerId="LiveId" clId="{78E9B715-3EED-406A-8E4D-D841574358E2}" dt="2020-05-08T04:21:34.475" v="524"/>
        <pc:sldMkLst>
          <pc:docMk/>
          <pc:sldMk cId="2564510026" sldId="273"/>
        </pc:sldMkLst>
      </pc:sldChg>
      <pc:sldChg chg="modSp add mod modNotesTx">
        <pc:chgData name="Stan Cox" userId="9376f276357bfffd" providerId="LiveId" clId="{78E9B715-3EED-406A-8E4D-D841574358E2}" dt="2020-05-10T00:26:03.455" v="3297" actId="113"/>
        <pc:sldMkLst>
          <pc:docMk/>
          <pc:sldMk cId="3609240580" sldId="273"/>
        </pc:sldMkLst>
        <pc:spChg chg="mod">
          <ac:chgData name="Stan Cox" userId="9376f276357bfffd" providerId="LiveId" clId="{78E9B715-3EED-406A-8E4D-D841574358E2}" dt="2020-05-08T04:21:52.364" v="540" actId="255"/>
          <ac:spMkLst>
            <pc:docMk/>
            <pc:sldMk cId="3609240580" sldId="273"/>
            <ac:spMk id="5" creationId="{21BC15DF-9E88-4671-ABFC-96C2FDE13D85}"/>
          </ac:spMkLst>
        </pc:spChg>
        <pc:spChg chg="mod">
          <ac:chgData name="Stan Cox" userId="9376f276357bfffd" providerId="LiveId" clId="{78E9B715-3EED-406A-8E4D-D841574358E2}" dt="2020-05-08T04:23:28.777" v="629" actId="207"/>
          <ac:spMkLst>
            <pc:docMk/>
            <pc:sldMk cId="3609240580" sldId="273"/>
            <ac:spMk id="6" creationId="{9BA30CC1-8DD5-4E7F-89CC-C9AED7A5BA28}"/>
          </ac:spMkLst>
        </pc:spChg>
        <pc:picChg chg="mod">
          <ac:chgData name="Stan Cox" userId="9376f276357bfffd" providerId="LiveId" clId="{78E9B715-3EED-406A-8E4D-D841574358E2}" dt="2020-05-08T04:22:00.326" v="541" actId="1076"/>
          <ac:picMkLst>
            <pc:docMk/>
            <pc:sldMk cId="3609240580" sldId="273"/>
            <ac:picMk id="3" creationId="{8E41E21C-BF9F-4DCA-BF87-7EC93E1BE84D}"/>
          </ac:picMkLst>
        </pc:picChg>
      </pc:sldChg>
      <pc:sldChg chg="addSp modSp add mod">
        <pc:chgData name="Stan Cox" userId="9376f276357bfffd" providerId="LiveId" clId="{78E9B715-3EED-406A-8E4D-D841574358E2}" dt="2020-05-10T21:12:47.128" v="3334" actId="20577"/>
        <pc:sldMkLst>
          <pc:docMk/>
          <pc:sldMk cId="1798122567" sldId="274"/>
        </pc:sldMkLst>
        <pc:spChg chg="add mod">
          <ac:chgData name="Stan Cox" userId="9376f276357bfffd" providerId="LiveId" clId="{78E9B715-3EED-406A-8E4D-D841574358E2}" dt="2020-05-10T21:12:37.805" v="3333" actId="1076"/>
          <ac:spMkLst>
            <pc:docMk/>
            <pc:sldMk cId="1798122567" sldId="274"/>
            <ac:spMk id="2" creationId="{82B5A9EC-96F6-4B78-9E9E-7FE943E719CC}"/>
          </ac:spMkLst>
        </pc:spChg>
        <pc:spChg chg="mod">
          <ac:chgData name="Stan Cox" userId="9376f276357bfffd" providerId="LiveId" clId="{78E9B715-3EED-406A-8E4D-D841574358E2}" dt="2020-05-10T21:12:00.787" v="3303" actId="1076"/>
          <ac:spMkLst>
            <pc:docMk/>
            <pc:sldMk cId="1798122567" sldId="274"/>
            <ac:spMk id="5" creationId="{21BC15DF-9E88-4671-ABFC-96C2FDE13D85}"/>
          </ac:spMkLst>
        </pc:spChg>
        <pc:spChg chg="mod">
          <ac:chgData name="Stan Cox" userId="9376f276357bfffd" providerId="LiveId" clId="{78E9B715-3EED-406A-8E4D-D841574358E2}" dt="2020-05-10T21:12:47.128" v="3334" actId="20577"/>
          <ac:spMkLst>
            <pc:docMk/>
            <pc:sldMk cId="1798122567" sldId="274"/>
            <ac:spMk id="6" creationId="{9BA30CC1-8DD5-4E7F-89CC-C9AED7A5BA28}"/>
          </ac:spMkLst>
        </pc:spChg>
      </pc:sldChg>
      <pc:sldMasterChg chg="setBg modSldLayout">
        <pc:chgData name="Stan Cox" userId="9376f276357bfffd" providerId="LiveId" clId="{78E9B715-3EED-406A-8E4D-D841574358E2}" dt="2020-05-08T04:09:34.753" v="44"/>
        <pc:sldMasterMkLst>
          <pc:docMk/>
          <pc:sldMasterMk cId="1279187929" sldId="2147483648"/>
        </pc:sldMasterMkLst>
        <pc:sldLayoutChg chg="setBg">
          <pc:chgData name="Stan Cox" userId="9376f276357bfffd" providerId="LiveId" clId="{78E9B715-3EED-406A-8E4D-D841574358E2}" dt="2020-05-08T04:09:34.753" v="44"/>
          <pc:sldLayoutMkLst>
            <pc:docMk/>
            <pc:sldMasterMk cId="1279187929" sldId="2147483648"/>
            <pc:sldLayoutMk cId="1110200364" sldId="2147483649"/>
          </pc:sldLayoutMkLst>
        </pc:sldLayoutChg>
        <pc:sldLayoutChg chg="setBg">
          <pc:chgData name="Stan Cox" userId="9376f276357bfffd" providerId="LiveId" clId="{78E9B715-3EED-406A-8E4D-D841574358E2}" dt="2020-05-08T04:09:34.753" v="44"/>
          <pc:sldLayoutMkLst>
            <pc:docMk/>
            <pc:sldMasterMk cId="1279187929" sldId="2147483648"/>
            <pc:sldLayoutMk cId="1875377692" sldId="2147483650"/>
          </pc:sldLayoutMkLst>
        </pc:sldLayoutChg>
        <pc:sldLayoutChg chg="setBg">
          <pc:chgData name="Stan Cox" userId="9376f276357bfffd" providerId="LiveId" clId="{78E9B715-3EED-406A-8E4D-D841574358E2}" dt="2020-05-08T04:09:34.753" v="44"/>
          <pc:sldLayoutMkLst>
            <pc:docMk/>
            <pc:sldMasterMk cId="1279187929" sldId="2147483648"/>
            <pc:sldLayoutMk cId="486459679" sldId="2147483651"/>
          </pc:sldLayoutMkLst>
        </pc:sldLayoutChg>
        <pc:sldLayoutChg chg="setBg">
          <pc:chgData name="Stan Cox" userId="9376f276357bfffd" providerId="LiveId" clId="{78E9B715-3EED-406A-8E4D-D841574358E2}" dt="2020-05-08T04:09:34.753" v="44"/>
          <pc:sldLayoutMkLst>
            <pc:docMk/>
            <pc:sldMasterMk cId="1279187929" sldId="2147483648"/>
            <pc:sldLayoutMk cId="752782862" sldId="2147483652"/>
          </pc:sldLayoutMkLst>
        </pc:sldLayoutChg>
        <pc:sldLayoutChg chg="setBg">
          <pc:chgData name="Stan Cox" userId="9376f276357bfffd" providerId="LiveId" clId="{78E9B715-3EED-406A-8E4D-D841574358E2}" dt="2020-05-08T04:09:34.753" v="44"/>
          <pc:sldLayoutMkLst>
            <pc:docMk/>
            <pc:sldMasterMk cId="1279187929" sldId="2147483648"/>
            <pc:sldLayoutMk cId="2131631144" sldId="2147483653"/>
          </pc:sldLayoutMkLst>
        </pc:sldLayoutChg>
        <pc:sldLayoutChg chg="setBg">
          <pc:chgData name="Stan Cox" userId="9376f276357bfffd" providerId="LiveId" clId="{78E9B715-3EED-406A-8E4D-D841574358E2}" dt="2020-05-08T04:09:34.753" v="44"/>
          <pc:sldLayoutMkLst>
            <pc:docMk/>
            <pc:sldMasterMk cId="1279187929" sldId="2147483648"/>
            <pc:sldLayoutMk cId="1273700504" sldId="2147483654"/>
          </pc:sldLayoutMkLst>
        </pc:sldLayoutChg>
        <pc:sldLayoutChg chg="setBg">
          <pc:chgData name="Stan Cox" userId="9376f276357bfffd" providerId="LiveId" clId="{78E9B715-3EED-406A-8E4D-D841574358E2}" dt="2020-05-08T04:09:34.753" v="44"/>
          <pc:sldLayoutMkLst>
            <pc:docMk/>
            <pc:sldMasterMk cId="1279187929" sldId="2147483648"/>
            <pc:sldLayoutMk cId="258092733" sldId="2147483655"/>
          </pc:sldLayoutMkLst>
        </pc:sldLayoutChg>
        <pc:sldLayoutChg chg="setBg">
          <pc:chgData name="Stan Cox" userId="9376f276357bfffd" providerId="LiveId" clId="{78E9B715-3EED-406A-8E4D-D841574358E2}" dt="2020-05-08T04:09:34.753" v="44"/>
          <pc:sldLayoutMkLst>
            <pc:docMk/>
            <pc:sldMasterMk cId="1279187929" sldId="2147483648"/>
            <pc:sldLayoutMk cId="507787509" sldId="2147483656"/>
          </pc:sldLayoutMkLst>
        </pc:sldLayoutChg>
        <pc:sldLayoutChg chg="setBg">
          <pc:chgData name="Stan Cox" userId="9376f276357bfffd" providerId="LiveId" clId="{78E9B715-3EED-406A-8E4D-D841574358E2}" dt="2020-05-08T04:09:34.753" v="44"/>
          <pc:sldLayoutMkLst>
            <pc:docMk/>
            <pc:sldMasterMk cId="1279187929" sldId="2147483648"/>
            <pc:sldLayoutMk cId="3223832963" sldId="2147483657"/>
          </pc:sldLayoutMkLst>
        </pc:sldLayoutChg>
        <pc:sldLayoutChg chg="setBg">
          <pc:chgData name="Stan Cox" userId="9376f276357bfffd" providerId="LiveId" clId="{78E9B715-3EED-406A-8E4D-D841574358E2}" dt="2020-05-08T04:09:34.753" v="44"/>
          <pc:sldLayoutMkLst>
            <pc:docMk/>
            <pc:sldMasterMk cId="1279187929" sldId="2147483648"/>
            <pc:sldLayoutMk cId="3029655520" sldId="2147483658"/>
          </pc:sldLayoutMkLst>
        </pc:sldLayoutChg>
        <pc:sldLayoutChg chg="setBg">
          <pc:chgData name="Stan Cox" userId="9376f276357bfffd" providerId="LiveId" clId="{78E9B715-3EED-406A-8E4D-D841574358E2}" dt="2020-05-08T04:09:34.753" v="44"/>
          <pc:sldLayoutMkLst>
            <pc:docMk/>
            <pc:sldMasterMk cId="1279187929" sldId="2147483648"/>
            <pc:sldLayoutMk cId="1032189027"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4A497-4C4F-48D3-B8A2-01BD8322D18F}" type="datetimeFigureOut">
              <a:rPr lang="en-US" smtClean="0"/>
              <a:t>5/10/2020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6BD5D-F6A1-493C-8109-2EB77034BD40}" type="slidenum">
              <a:rPr lang="en-US" smtClean="0"/>
              <a:t>‹#›</a:t>
            </a:fld>
            <a:endParaRPr lang="en-US"/>
          </a:p>
        </p:txBody>
      </p:sp>
    </p:spTree>
    <p:extLst>
      <p:ext uri="{BB962C8B-B14F-4D97-AF65-F5344CB8AC3E}">
        <p14:creationId xmlns:p14="http://schemas.microsoft.com/office/powerpoint/2010/main" val="4113918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Why Jesus Came</a:t>
            </a:r>
          </a:p>
          <a:p>
            <a:r>
              <a:rPr lang="en-US" sz="1200" b="1" i="0" kern="1200" dirty="0">
                <a:solidFill>
                  <a:schemeClr val="tx1"/>
                </a:solidFill>
                <a:effectLst/>
                <a:latin typeface="+mn-lt"/>
                <a:ea typeface="+mn-ea"/>
                <a:cs typeface="+mn-cs"/>
              </a:rPr>
              <a:t>(John 1:6-13), “</a:t>
            </a:r>
            <a:r>
              <a:rPr lang="en-US" dirty="0"/>
              <a:t>There was a man sent from God, whose name was John.</a:t>
            </a:r>
            <a:r>
              <a:rPr lang="en-US" baseline="30000" dirty="0"/>
              <a:t> 7</a:t>
            </a:r>
            <a:r>
              <a:rPr lang="en-US" dirty="0"/>
              <a:t> This man came for a witness, to bear witness of the Light, that all through him might believe.</a:t>
            </a:r>
            <a:r>
              <a:rPr lang="en-US" baseline="30000" dirty="0"/>
              <a:t> 8</a:t>
            </a:r>
            <a:r>
              <a:rPr lang="en-US" dirty="0"/>
              <a:t> He was not that Light, but was sent to bear witness of that Light.</a:t>
            </a:r>
            <a:r>
              <a:rPr lang="en-US" baseline="30000" dirty="0"/>
              <a:t> 9</a:t>
            </a:r>
            <a:r>
              <a:rPr lang="en-US" dirty="0"/>
              <a:t> That was the true Light which gives light to every man coming into the world. </a:t>
            </a:r>
            <a:r>
              <a:rPr lang="en-US" baseline="30000" dirty="0"/>
              <a:t>10</a:t>
            </a:r>
            <a:r>
              <a:rPr lang="en-US" dirty="0"/>
              <a:t> He was in the world, and the world was made through Him, and </a:t>
            </a:r>
            <a:r>
              <a:rPr lang="en-US" b="1" dirty="0"/>
              <a:t>the world did not know Him</a:t>
            </a:r>
            <a:r>
              <a:rPr lang="en-US" dirty="0"/>
              <a:t>.</a:t>
            </a:r>
            <a:r>
              <a:rPr lang="en-US" baseline="30000" dirty="0"/>
              <a:t> 11</a:t>
            </a:r>
            <a:r>
              <a:rPr lang="en-US" dirty="0"/>
              <a:t> He came to His own, and </a:t>
            </a:r>
            <a:r>
              <a:rPr lang="en-US" b="1" dirty="0"/>
              <a:t>His own did not receive H</a:t>
            </a:r>
            <a:r>
              <a:rPr lang="en-US" dirty="0"/>
              <a:t>im.</a:t>
            </a:r>
            <a:r>
              <a:rPr lang="en-US" baseline="30000" dirty="0"/>
              <a:t> 12</a:t>
            </a:r>
            <a:r>
              <a:rPr lang="en-US" dirty="0"/>
              <a:t> But as many as received Him, to them </a:t>
            </a:r>
            <a:r>
              <a:rPr lang="en-US" b="1" dirty="0"/>
              <a:t>He gave the right to become children of God</a:t>
            </a:r>
            <a:r>
              <a:rPr lang="en-US" dirty="0"/>
              <a:t>, to those who believe in His name:</a:t>
            </a:r>
            <a:r>
              <a:rPr lang="en-US" baseline="30000" dirty="0"/>
              <a:t> 13</a:t>
            </a:r>
            <a:r>
              <a:rPr lang="en-US" dirty="0"/>
              <a:t> who were born, not of blood, nor of the will of the flesh, nor of the will of man, but of God. (NKJV)</a:t>
            </a:r>
            <a:endParaRPr lang="en-US" sz="1200" b="1"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Why did Jesus come to earth? This question presupposes several things</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Jesus is Divine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8:58), [to the Jews], </a:t>
            </a:r>
            <a:r>
              <a:rPr lang="en-US" sz="1200" b="0" i="1" kern="1200" dirty="0">
                <a:solidFill>
                  <a:schemeClr val="tx1"/>
                </a:solidFill>
                <a:effectLst/>
                <a:latin typeface="+mn-lt"/>
                <a:ea typeface="+mn-ea"/>
                <a:cs typeface="+mn-cs"/>
              </a:rPr>
              <a:t>“</a:t>
            </a:r>
            <a:r>
              <a:rPr lang="en-US" i="1" dirty="0"/>
              <a:t>Jesus said to them, “Most assuredly, I say to you, before Abraham was, I AM.”</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God desired Him to come, and had a purpose or work for Him to do</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17:4), </a:t>
            </a:r>
            <a:r>
              <a:rPr lang="en-US" sz="1200" b="0" i="1" kern="1200" dirty="0">
                <a:solidFill>
                  <a:schemeClr val="tx1"/>
                </a:solidFill>
                <a:effectLst/>
                <a:latin typeface="+mn-lt"/>
                <a:ea typeface="+mn-ea"/>
                <a:cs typeface="+mn-cs"/>
              </a:rPr>
              <a:t>“</a:t>
            </a:r>
            <a:r>
              <a:rPr lang="en-US" i="1" dirty="0"/>
              <a:t>I have glorified You on the earth. I have finished the work which You have given Me to do.”</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Jesus was given authority by God to do the work, and as such, God’s will and Jesus’ will are one and the same.  It is important we know Christ’s mission, especially how it impacts us! (He will judge us!)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12:48-50), </a:t>
            </a:r>
            <a:r>
              <a:rPr lang="en-US" sz="1200" b="0" i="1" kern="1200" dirty="0">
                <a:solidFill>
                  <a:schemeClr val="tx1"/>
                </a:solidFill>
                <a:effectLst/>
                <a:latin typeface="+mn-lt"/>
                <a:ea typeface="+mn-ea"/>
                <a:cs typeface="+mn-cs"/>
              </a:rPr>
              <a:t>“</a:t>
            </a:r>
            <a:r>
              <a:rPr lang="en-US" i="1" dirty="0"/>
              <a:t>He who rejects Me, and does not receive My words, has that which judges him—the word that I have spoken will judge him in the last day.</a:t>
            </a:r>
            <a:r>
              <a:rPr lang="en-US" i="1" baseline="30000" dirty="0"/>
              <a:t> 49</a:t>
            </a:r>
            <a:r>
              <a:rPr lang="en-US" i="1" dirty="0"/>
              <a:t> For I have not spoken on My own authority; but the Father who sent Me gave Me a command, what I should say and what I should speak.</a:t>
            </a:r>
            <a:r>
              <a:rPr lang="en-US" i="1" baseline="30000" dirty="0"/>
              <a:t> 50</a:t>
            </a:r>
            <a:r>
              <a:rPr lang="en-US" i="1" dirty="0"/>
              <a:t> And I know that His command is everlasting life. Therefore, whatever I speak, just as the Father has told Me, so I speak.”</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With this in mind, consider some of the NT answers for why Jesus came to the earth.</a:t>
            </a:r>
          </a:p>
          <a:p>
            <a:endParaRPr lang="en-US" dirty="0"/>
          </a:p>
          <a:p>
            <a:endParaRPr lang="en-US" dirty="0"/>
          </a:p>
          <a:p>
            <a:endParaRPr lang="en-US" dirty="0"/>
          </a:p>
          <a:p>
            <a:r>
              <a:rPr lang="en-US" dirty="0"/>
              <a:t>Joe R. Price, 12/23/12</a:t>
            </a:r>
          </a:p>
        </p:txBody>
      </p:sp>
      <p:sp>
        <p:nvSpPr>
          <p:cNvPr id="4" name="Slide Number Placeholder 3"/>
          <p:cNvSpPr>
            <a:spLocks noGrp="1"/>
          </p:cNvSpPr>
          <p:nvPr>
            <p:ph type="sldNum" sz="quarter" idx="5"/>
          </p:nvPr>
        </p:nvSpPr>
        <p:spPr/>
        <p:txBody>
          <a:bodyPr/>
          <a:lstStyle/>
          <a:p>
            <a:fld id="{1A96BD5D-F6A1-493C-8109-2EB77034BD40}" type="slidenum">
              <a:rPr lang="en-US" smtClean="0"/>
              <a:t>1</a:t>
            </a:fld>
            <a:endParaRPr lang="en-US"/>
          </a:p>
        </p:txBody>
      </p:sp>
    </p:spTree>
    <p:extLst>
      <p:ext uri="{BB962C8B-B14F-4D97-AF65-F5344CB8AC3E}">
        <p14:creationId xmlns:p14="http://schemas.microsoft.com/office/powerpoint/2010/main" val="1043431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Conclusion</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Many people do not believe Jesus is the Christ, the Son of God, </a:t>
            </a:r>
          </a:p>
          <a:p>
            <a:pPr marL="0" indent="0">
              <a:buFont typeface="Arial" panose="020B0604020202020204" pitchFamily="34" charset="0"/>
              <a:buNone/>
            </a:pPr>
            <a:r>
              <a:rPr lang="en-US" sz="1200" b="1" i="0" kern="1200" dirty="0">
                <a:solidFill>
                  <a:schemeClr val="tx1"/>
                </a:solidFill>
                <a:effectLst/>
                <a:latin typeface="+mn-lt"/>
                <a:ea typeface="+mn-ea"/>
                <a:cs typeface="+mn-cs"/>
              </a:rPr>
              <a:t>(John 12:37-41), </a:t>
            </a:r>
            <a:r>
              <a:rPr lang="en-US" sz="1200" b="0" i="1" kern="1200" dirty="0">
                <a:solidFill>
                  <a:schemeClr val="tx1"/>
                </a:solidFill>
                <a:effectLst/>
                <a:latin typeface="+mn-lt"/>
                <a:ea typeface="+mn-ea"/>
                <a:cs typeface="+mn-cs"/>
              </a:rPr>
              <a:t>“</a:t>
            </a:r>
            <a:r>
              <a:rPr lang="en-US" i="1" dirty="0"/>
              <a:t>But although He had done so many signs before them, they did not believe in Him,</a:t>
            </a:r>
            <a:r>
              <a:rPr lang="en-US" i="1" baseline="30000" dirty="0"/>
              <a:t> 38</a:t>
            </a:r>
            <a:r>
              <a:rPr lang="en-US" i="1" dirty="0"/>
              <a:t> that the word of Isaiah the prophet might be fulfilled, which he spoke: “Lord, who has believed our report? And to whom has the arm of the Lord been revealed?” </a:t>
            </a:r>
            <a:r>
              <a:rPr lang="en-US" i="1" baseline="30000" dirty="0"/>
              <a:t>39</a:t>
            </a:r>
            <a:r>
              <a:rPr lang="en-US" i="1" dirty="0"/>
              <a:t> Therefore they could not believe, because Isaiah said again: </a:t>
            </a:r>
            <a:r>
              <a:rPr lang="en-US" i="1" baseline="30000" dirty="0"/>
              <a:t>40</a:t>
            </a:r>
            <a:r>
              <a:rPr lang="en-US" i="1" dirty="0"/>
              <a:t> “He has blinded their eyes and hardened their hearts, lest they should see with their eyes, lest they should understand with their hearts and turn, so that I should heal them.” </a:t>
            </a:r>
            <a:r>
              <a:rPr lang="en-US" i="1" baseline="30000" dirty="0"/>
              <a:t>41</a:t>
            </a:r>
            <a:r>
              <a:rPr lang="en-US" i="1" dirty="0"/>
              <a:t> These things Isaiah said when he saw His glory and spoke of Him.”</a:t>
            </a:r>
            <a:endParaRPr lang="en-US" sz="1200" b="0" i="1"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As many as will receive Him have the right to become children of God,</a:t>
            </a:r>
          </a:p>
          <a:p>
            <a:pPr marL="0" indent="0">
              <a:buFont typeface="Arial" panose="020B0604020202020204" pitchFamily="34" charset="0"/>
              <a:buNone/>
            </a:pPr>
            <a:r>
              <a:rPr lang="en-US" sz="1200" b="1" i="0" kern="1200" dirty="0">
                <a:solidFill>
                  <a:schemeClr val="tx1"/>
                </a:solidFill>
                <a:effectLst/>
                <a:latin typeface="+mn-lt"/>
                <a:ea typeface="+mn-ea"/>
                <a:cs typeface="+mn-cs"/>
              </a:rPr>
              <a:t>(John 1:10-13), </a:t>
            </a:r>
            <a:r>
              <a:rPr lang="en-US" sz="1200" b="0" i="1" kern="1200" dirty="0">
                <a:solidFill>
                  <a:schemeClr val="tx1"/>
                </a:solidFill>
                <a:effectLst/>
                <a:latin typeface="+mn-lt"/>
                <a:ea typeface="+mn-ea"/>
                <a:cs typeface="+mn-cs"/>
              </a:rPr>
              <a:t>“</a:t>
            </a:r>
            <a:r>
              <a:rPr lang="en-US" i="1" dirty="0"/>
              <a:t>He was in the world, and the world was made through Him, and the world did not know Him.</a:t>
            </a:r>
            <a:r>
              <a:rPr lang="en-US" i="1" baseline="30000" dirty="0"/>
              <a:t> 11</a:t>
            </a:r>
            <a:r>
              <a:rPr lang="en-US" i="1" dirty="0"/>
              <a:t> He came to His own, and His own did not receive Him.</a:t>
            </a:r>
            <a:r>
              <a:rPr lang="en-US" i="1" baseline="30000" dirty="0"/>
              <a:t> 12</a:t>
            </a:r>
            <a:r>
              <a:rPr lang="en-US" i="1" dirty="0"/>
              <a:t> </a:t>
            </a:r>
            <a:r>
              <a:rPr lang="en-US" b="1" i="1" dirty="0"/>
              <a:t>But as many as received Him, to them He gave the right to become children of God, to those who believe in His name</a:t>
            </a:r>
            <a:r>
              <a:rPr lang="en-US" i="1" dirty="0"/>
              <a:t>:</a:t>
            </a:r>
            <a:r>
              <a:rPr lang="en-US" i="1" baseline="30000" dirty="0"/>
              <a:t> 13</a:t>
            </a:r>
            <a:r>
              <a:rPr lang="en-US" i="1" dirty="0"/>
              <a:t> who were born, not of blood, nor of the will of the flesh, nor of the will of man, but of God.”</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lgn="ctr">
              <a:buFont typeface="Arial" panose="020B0604020202020204" pitchFamily="34" charset="0"/>
              <a:buNone/>
            </a:pPr>
            <a:r>
              <a:rPr lang="en-US" sz="1200" b="1" i="0" kern="1200" dirty="0">
                <a:solidFill>
                  <a:schemeClr val="tx1"/>
                </a:solidFill>
                <a:effectLst/>
                <a:latin typeface="+mn-lt"/>
                <a:ea typeface="+mn-ea"/>
                <a:cs typeface="+mn-cs"/>
              </a:rPr>
              <a:t>Believe and obey Jesus and become a child of God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4865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Why Jesus Came</a:t>
            </a:r>
          </a:p>
          <a:p>
            <a:r>
              <a:rPr lang="en-US" sz="1200" b="1" i="0" kern="1200" dirty="0">
                <a:solidFill>
                  <a:schemeClr val="tx1"/>
                </a:solidFill>
                <a:effectLst/>
                <a:latin typeface="+mn-lt"/>
                <a:ea typeface="+mn-ea"/>
                <a:cs typeface="+mn-cs"/>
              </a:rPr>
              <a:t>(John 1:6-13), “</a:t>
            </a:r>
            <a:r>
              <a:rPr lang="en-US" dirty="0"/>
              <a:t>There was a man sent from God, whose name was John.</a:t>
            </a:r>
            <a:r>
              <a:rPr lang="en-US" baseline="30000" dirty="0"/>
              <a:t> 7</a:t>
            </a:r>
            <a:r>
              <a:rPr lang="en-US" dirty="0"/>
              <a:t> This man came for a witness, to bear witness of the Light, that all through him might believe.</a:t>
            </a:r>
            <a:r>
              <a:rPr lang="en-US" baseline="30000" dirty="0"/>
              <a:t> 8</a:t>
            </a:r>
            <a:r>
              <a:rPr lang="en-US" dirty="0"/>
              <a:t> He was not that Light, but was sent to bear witness of that Light.</a:t>
            </a:r>
            <a:r>
              <a:rPr lang="en-US" baseline="30000" dirty="0"/>
              <a:t> 9</a:t>
            </a:r>
            <a:r>
              <a:rPr lang="en-US" dirty="0"/>
              <a:t> That was the true Light which gives light to every man coming into the world. </a:t>
            </a:r>
            <a:r>
              <a:rPr lang="en-US" baseline="30000" dirty="0"/>
              <a:t>10</a:t>
            </a:r>
            <a:r>
              <a:rPr lang="en-US" dirty="0"/>
              <a:t> He was in the world, and the world was made through Him, and </a:t>
            </a:r>
            <a:r>
              <a:rPr lang="en-US" b="1" dirty="0"/>
              <a:t>the world did not know Him</a:t>
            </a:r>
            <a:r>
              <a:rPr lang="en-US" dirty="0"/>
              <a:t>.</a:t>
            </a:r>
            <a:r>
              <a:rPr lang="en-US" baseline="30000" dirty="0"/>
              <a:t> 11</a:t>
            </a:r>
            <a:r>
              <a:rPr lang="en-US" dirty="0"/>
              <a:t> He came to His own, and </a:t>
            </a:r>
            <a:r>
              <a:rPr lang="en-US" b="1" dirty="0"/>
              <a:t>His own did not receive H</a:t>
            </a:r>
            <a:r>
              <a:rPr lang="en-US" dirty="0"/>
              <a:t>im.</a:t>
            </a:r>
            <a:r>
              <a:rPr lang="en-US" baseline="30000" dirty="0"/>
              <a:t> 12</a:t>
            </a:r>
            <a:r>
              <a:rPr lang="en-US" dirty="0"/>
              <a:t> But as many as received Him, to them </a:t>
            </a:r>
            <a:r>
              <a:rPr lang="en-US" b="1" dirty="0"/>
              <a:t>He gave the right to become children of God</a:t>
            </a:r>
            <a:r>
              <a:rPr lang="en-US" dirty="0"/>
              <a:t>, to those who believe in His name:</a:t>
            </a:r>
            <a:r>
              <a:rPr lang="en-US" baseline="30000" dirty="0"/>
              <a:t> 13</a:t>
            </a:r>
            <a:r>
              <a:rPr lang="en-US" dirty="0"/>
              <a:t> who were born, not of blood, nor of the will of the flesh, nor of the will of man, but of God. (NKJV)</a:t>
            </a:r>
            <a:endParaRPr lang="en-US" sz="1200" b="1"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Why did Jesus come to earth? This question presupposes several things</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Jesus is Divine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8:58), [to the Jews], </a:t>
            </a:r>
            <a:r>
              <a:rPr lang="en-US" sz="1200" b="0" i="1" kern="1200" dirty="0">
                <a:solidFill>
                  <a:schemeClr val="tx1"/>
                </a:solidFill>
                <a:effectLst/>
                <a:latin typeface="+mn-lt"/>
                <a:ea typeface="+mn-ea"/>
                <a:cs typeface="+mn-cs"/>
              </a:rPr>
              <a:t>“</a:t>
            </a:r>
            <a:r>
              <a:rPr lang="en-US" i="1" dirty="0"/>
              <a:t>Jesus said to them, “Most assuredly, I say to you, before Abraham was, I AM.”</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God desired Him to come, and had a purpose or work for Him to do</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17:4), </a:t>
            </a:r>
            <a:r>
              <a:rPr lang="en-US" sz="1200" b="0" i="1" kern="1200" dirty="0">
                <a:solidFill>
                  <a:schemeClr val="tx1"/>
                </a:solidFill>
                <a:effectLst/>
                <a:latin typeface="+mn-lt"/>
                <a:ea typeface="+mn-ea"/>
                <a:cs typeface="+mn-cs"/>
              </a:rPr>
              <a:t>“</a:t>
            </a:r>
            <a:r>
              <a:rPr lang="en-US" i="1" dirty="0"/>
              <a:t>I have glorified You on the earth. I have finished the work which You have given Me to do.”</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Jesus was given authority by God to do the work, and as such, God’s will and Jesus’ will are one and the same.  It is important we know Christ’s mission, especially how it impacts us! (He will judge us!)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12:48-50), </a:t>
            </a:r>
            <a:r>
              <a:rPr lang="en-US" sz="1200" b="0" i="1" kern="1200" dirty="0">
                <a:solidFill>
                  <a:schemeClr val="tx1"/>
                </a:solidFill>
                <a:effectLst/>
                <a:latin typeface="+mn-lt"/>
                <a:ea typeface="+mn-ea"/>
                <a:cs typeface="+mn-cs"/>
              </a:rPr>
              <a:t>“</a:t>
            </a:r>
            <a:r>
              <a:rPr lang="en-US" i="1" dirty="0"/>
              <a:t>He who rejects Me, and does not receive My words, has that which judges him—the word that I have spoken will judge him in the last day.</a:t>
            </a:r>
            <a:r>
              <a:rPr lang="en-US" i="1" baseline="30000" dirty="0"/>
              <a:t> 49</a:t>
            </a:r>
            <a:r>
              <a:rPr lang="en-US" i="1" dirty="0"/>
              <a:t> For I have not spoken on My own authority; but the Father who sent Me gave Me a command, what I should say and what I should speak.</a:t>
            </a:r>
            <a:r>
              <a:rPr lang="en-US" i="1" baseline="30000" dirty="0"/>
              <a:t> 50</a:t>
            </a:r>
            <a:r>
              <a:rPr lang="en-US" i="1" dirty="0"/>
              <a:t> And I know that His command is everlasting life. Therefore, whatever I speak, just as the Father has told Me, so I speak.”</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With this in mind, consider some of the NT answers for why Jesus came to the earth.</a:t>
            </a:r>
          </a:p>
          <a:p>
            <a:endParaRPr lang="en-US" dirty="0"/>
          </a:p>
          <a:p>
            <a:endParaRPr lang="en-US" dirty="0"/>
          </a:p>
          <a:p>
            <a:endParaRPr lang="en-US" dirty="0"/>
          </a:p>
          <a:p>
            <a:r>
              <a:rPr lang="en-US" dirty="0"/>
              <a:t>Joe R. Price, 12/23/12</a:t>
            </a:r>
          </a:p>
        </p:txBody>
      </p:sp>
      <p:sp>
        <p:nvSpPr>
          <p:cNvPr id="4" name="Slide Number Placeholder 3"/>
          <p:cNvSpPr>
            <a:spLocks noGrp="1"/>
          </p:cNvSpPr>
          <p:nvPr>
            <p:ph type="sldNum" sz="quarter" idx="5"/>
          </p:nvPr>
        </p:nvSpPr>
        <p:spPr/>
        <p:txBody>
          <a:bodyPr/>
          <a:lstStyle/>
          <a:p>
            <a:fld id="{1A96BD5D-F6A1-493C-8109-2EB77034BD40}" type="slidenum">
              <a:rPr lang="en-US" smtClean="0"/>
              <a:t>2</a:t>
            </a:fld>
            <a:endParaRPr lang="en-US"/>
          </a:p>
        </p:txBody>
      </p:sp>
    </p:spTree>
    <p:extLst>
      <p:ext uri="{BB962C8B-B14F-4D97-AF65-F5344CB8AC3E}">
        <p14:creationId xmlns:p14="http://schemas.microsoft.com/office/powerpoint/2010/main" val="1831990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Jesus came to earth to Proclaim Good News</a:t>
            </a:r>
          </a:p>
          <a:p>
            <a:endParaRPr lang="en-US" sz="1200" b="1" i="0" kern="1200" cap="small" baseline="0" dirty="0">
              <a:solidFill>
                <a:schemeClr val="tx1"/>
              </a:solidFill>
              <a:effectLst/>
              <a:latin typeface="+mn-lt"/>
              <a:ea typeface="+mn-ea"/>
              <a:cs typeface="+mn-cs"/>
            </a:endParaRPr>
          </a:p>
          <a:p>
            <a:r>
              <a:rPr lang="en-US" sz="1200" b="1" i="0" kern="1200" cap="small" baseline="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Luke 4:16-21), </a:t>
            </a:r>
            <a:r>
              <a:rPr lang="en-US" sz="1200" b="0" i="1" kern="1200" dirty="0">
                <a:solidFill>
                  <a:schemeClr val="tx1"/>
                </a:solidFill>
                <a:effectLst/>
                <a:latin typeface="+mn-lt"/>
                <a:ea typeface="+mn-ea"/>
                <a:cs typeface="+mn-cs"/>
              </a:rPr>
              <a:t>“</a:t>
            </a:r>
            <a:r>
              <a:rPr lang="en-US" i="1" dirty="0"/>
              <a:t>So He came to Nazareth, where He had been brought up. And as His custom was, He went into the synagogue on the Sabbath day, and stood up to read.</a:t>
            </a:r>
            <a:r>
              <a:rPr lang="en-US" i="1" baseline="30000" dirty="0"/>
              <a:t> 17</a:t>
            </a:r>
            <a:r>
              <a:rPr lang="en-US" i="1" dirty="0"/>
              <a:t> And He was handed the book of the prophet Isaiah. And when He had opened the book, He found the place where it was written: </a:t>
            </a:r>
            <a:r>
              <a:rPr lang="en-US" i="1" baseline="30000" dirty="0"/>
              <a:t>18</a:t>
            </a:r>
            <a:r>
              <a:rPr lang="en-US" i="1" dirty="0"/>
              <a:t> “The Spirit of the Lord is upon Me, because He has anointed Me to preach the gospel to the poor; He has sent Me to heal the brokenhearted, to proclaim liberty to the captives and recovery of sight to the blind, to set at liberty those who are oppressed; </a:t>
            </a:r>
            <a:r>
              <a:rPr lang="en-US" i="1" baseline="30000" dirty="0"/>
              <a:t>19</a:t>
            </a:r>
            <a:r>
              <a:rPr lang="en-US" i="1" dirty="0"/>
              <a:t> to proclaim the acceptable year of the Lord.” </a:t>
            </a:r>
            <a:r>
              <a:rPr lang="en-US" i="1" baseline="30000" dirty="0"/>
              <a:t>20</a:t>
            </a:r>
            <a:r>
              <a:rPr lang="en-US" i="1" dirty="0"/>
              <a:t> Then He closed the book, and gave it back to the attendant and sat down. And the eyes of all who were in the synagogue were fixed on Him.</a:t>
            </a:r>
            <a:r>
              <a:rPr lang="en-US" i="1" baseline="30000" dirty="0"/>
              <a:t> 21</a:t>
            </a:r>
            <a:r>
              <a:rPr lang="en-US" i="1" dirty="0"/>
              <a:t> And He began to say to them, “Today this Scripture is fulfilled in your hearing.”</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Sin brings bondage and death</a:t>
            </a:r>
          </a:p>
          <a:p>
            <a:pPr marL="0" lvl="0" indent="0">
              <a:buFont typeface="Arial" panose="020B0604020202020204" pitchFamily="34" charset="0"/>
              <a:buNone/>
            </a:pPr>
            <a:r>
              <a:rPr lang="en-US" sz="1200" b="1" i="0" kern="1200" dirty="0">
                <a:solidFill>
                  <a:schemeClr val="tx1"/>
                </a:solidFill>
                <a:effectLst/>
                <a:latin typeface="+mn-lt"/>
                <a:ea typeface="+mn-ea"/>
                <a:cs typeface="+mn-cs"/>
              </a:rPr>
              <a:t>(Romans 3:23), </a:t>
            </a:r>
            <a:r>
              <a:rPr lang="en-US" sz="1200" b="0" i="1" kern="1200" dirty="0">
                <a:solidFill>
                  <a:schemeClr val="tx1"/>
                </a:solidFill>
                <a:effectLst/>
                <a:latin typeface="+mn-lt"/>
                <a:ea typeface="+mn-ea"/>
                <a:cs typeface="+mn-cs"/>
              </a:rPr>
              <a:t>“</a:t>
            </a:r>
            <a:r>
              <a:rPr lang="en-US" i="1" dirty="0"/>
              <a:t>for all have sinned and fall short of the glory of God”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(Hebrews 10:3-4), [no freedom in the law],</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a:t>
            </a:r>
            <a:r>
              <a:rPr lang="en-US" i="1" dirty="0"/>
              <a:t>But in those sacrifices there is a reminder of sins every year.</a:t>
            </a:r>
            <a:r>
              <a:rPr lang="en-US" i="1" baseline="30000" dirty="0"/>
              <a:t> 4</a:t>
            </a:r>
            <a:r>
              <a:rPr lang="en-US" i="1" dirty="0"/>
              <a:t> For it is not possible that the blood of bulls and goats could take away sins.”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Jesus preached freedom from that bondage!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8:31-36), </a:t>
            </a:r>
            <a:r>
              <a:rPr lang="en-US" sz="1200" b="0" i="1" kern="1200" dirty="0">
                <a:solidFill>
                  <a:schemeClr val="tx1"/>
                </a:solidFill>
                <a:effectLst/>
                <a:latin typeface="+mn-lt"/>
                <a:ea typeface="+mn-ea"/>
                <a:cs typeface="+mn-cs"/>
              </a:rPr>
              <a:t>“</a:t>
            </a:r>
            <a:r>
              <a:rPr lang="en-US" i="1" dirty="0"/>
              <a:t>Then Jesus said to those Jews who believed Him, “If you abide in My word, you are My disciples indeed.</a:t>
            </a:r>
            <a:r>
              <a:rPr lang="en-US" i="1" baseline="30000" dirty="0"/>
              <a:t> 32</a:t>
            </a:r>
            <a:r>
              <a:rPr lang="en-US" i="1" dirty="0"/>
              <a:t> And you shall know the truth, and the truth shall make you free.” </a:t>
            </a:r>
            <a:r>
              <a:rPr lang="en-US" i="1" baseline="30000" dirty="0"/>
              <a:t>33</a:t>
            </a:r>
            <a:r>
              <a:rPr lang="en-US" i="1" dirty="0"/>
              <a:t> They answered Him, “We are Abraham's descendants, and have never been in bondage to anyone. How can You say, ‘You will be made free’?” </a:t>
            </a:r>
            <a:r>
              <a:rPr lang="en-US" i="1" baseline="30000" dirty="0"/>
              <a:t>34</a:t>
            </a:r>
            <a:r>
              <a:rPr lang="en-US" i="1" dirty="0"/>
              <a:t> Jesus answered them, “Most assuredly, I say to you, whoever commits sin is a slave of sin.</a:t>
            </a:r>
            <a:r>
              <a:rPr lang="en-US" i="1" baseline="30000" dirty="0"/>
              <a:t> 35</a:t>
            </a:r>
            <a:r>
              <a:rPr lang="en-US" i="1" dirty="0"/>
              <a:t> And a slave does not abide in the house forever, but a son abides forever.</a:t>
            </a:r>
            <a:r>
              <a:rPr lang="en-US" i="1" baseline="30000" dirty="0"/>
              <a:t> 36</a:t>
            </a:r>
            <a:r>
              <a:rPr lang="en-US" i="1" dirty="0"/>
              <a:t> </a:t>
            </a:r>
            <a:r>
              <a:rPr lang="en-US" b="1" i="1" dirty="0"/>
              <a:t>Therefore if the Son makes you free, you shall be free indeed</a:t>
            </a:r>
            <a:r>
              <a:rPr lang="en-US" i="1"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84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1" i="0" kern="1200" cap="small" baseline="0" dirty="0">
                <a:solidFill>
                  <a:schemeClr val="tx1"/>
                </a:solidFill>
                <a:effectLst/>
                <a:latin typeface="+mn-lt"/>
                <a:ea typeface="+mn-ea"/>
                <a:cs typeface="+mn-cs"/>
              </a:rPr>
              <a:t>JESUS CAME TO EARTH to fulfill the Law of Moses</a:t>
            </a:r>
          </a:p>
          <a:p>
            <a:pPr marL="0" indent="0">
              <a:buFont typeface="Arial" panose="020B0604020202020204" pitchFamily="34" charset="0"/>
              <a:buNone/>
            </a:pPr>
            <a:endParaRPr lang="en-US" sz="1200" b="1" i="0"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(Matthew 5:17-18), </a:t>
            </a:r>
            <a:r>
              <a:rPr lang="en-US" sz="1200" b="0" i="1" kern="1200" dirty="0">
                <a:solidFill>
                  <a:schemeClr val="tx1"/>
                </a:solidFill>
                <a:effectLst/>
                <a:latin typeface="+mn-lt"/>
                <a:ea typeface="+mn-ea"/>
                <a:cs typeface="+mn-cs"/>
              </a:rPr>
              <a:t>“</a:t>
            </a:r>
            <a:r>
              <a:rPr lang="en-US" i="1" dirty="0"/>
              <a:t>Do not think that I came to destroy the Law or the Prophets. I did not come to destroy but to fulfill.</a:t>
            </a:r>
            <a:r>
              <a:rPr lang="en-US" i="1" baseline="30000" dirty="0"/>
              <a:t> 18</a:t>
            </a:r>
            <a:r>
              <a:rPr lang="en-US" i="1" dirty="0"/>
              <a:t> For assuredly, I say to you, till heaven and earth pass away, one jot or one tittle will by no means pass from the law till all is fulfilled.”</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Jesus alone kept Moses’ law perfectly (and therefore was righteous, and lives)</a:t>
            </a:r>
          </a:p>
          <a:p>
            <a:pPr marL="0" indent="0">
              <a:buFont typeface="Arial" panose="020B0604020202020204" pitchFamily="34" charset="0"/>
              <a:buNone/>
            </a:pPr>
            <a:r>
              <a:rPr lang="en-US" sz="1200" b="1" i="0" kern="1200" dirty="0">
                <a:solidFill>
                  <a:schemeClr val="tx1"/>
                </a:solidFill>
                <a:effectLst/>
                <a:latin typeface="+mn-lt"/>
                <a:ea typeface="+mn-ea"/>
                <a:cs typeface="+mn-cs"/>
              </a:rPr>
              <a:t>(Romans 10:5), </a:t>
            </a:r>
            <a:r>
              <a:rPr lang="en-US" sz="1200" b="0" i="1" kern="1200" dirty="0">
                <a:solidFill>
                  <a:schemeClr val="tx1"/>
                </a:solidFill>
                <a:effectLst/>
                <a:latin typeface="+mn-lt"/>
                <a:ea typeface="+mn-ea"/>
                <a:cs typeface="+mn-cs"/>
              </a:rPr>
              <a:t>“</a:t>
            </a:r>
            <a:r>
              <a:rPr lang="en-US" i="1" dirty="0"/>
              <a:t>For Moses writes about the righteousness which is of the law, “The man who does those things shall live by them.”</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In the fulfillment of the law, Jesus brings life through faith in Himself</a:t>
            </a:r>
          </a:p>
          <a:p>
            <a:pPr marL="0" indent="0">
              <a:buFont typeface="Arial" panose="020B0604020202020204" pitchFamily="34" charset="0"/>
              <a:buNone/>
            </a:pPr>
            <a:r>
              <a:rPr lang="en-US" sz="1200" b="1" i="0" kern="1200" dirty="0">
                <a:solidFill>
                  <a:schemeClr val="tx1"/>
                </a:solidFill>
                <a:effectLst/>
                <a:latin typeface="+mn-lt"/>
                <a:ea typeface="+mn-ea"/>
                <a:cs typeface="+mn-cs"/>
              </a:rPr>
              <a:t>(Galatians 3:22-25), </a:t>
            </a:r>
            <a:r>
              <a:rPr lang="en-US" sz="1200" b="0" i="1" kern="1200" dirty="0">
                <a:solidFill>
                  <a:schemeClr val="tx1"/>
                </a:solidFill>
                <a:effectLst/>
                <a:latin typeface="+mn-lt"/>
                <a:ea typeface="+mn-ea"/>
                <a:cs typeface="+mn-cs"/>
              </a:rPr>
              <a:t>“</a:t>
            </a:r>
            <a:r>
              <a:rPr lang="en-US" i="1" dirty="0"/>
              <a:t>But the Scripture has confined all under sin, that the promise by faith in Jesus Christ might be given to those who believe.</a:t>
            </a:r>
            <a:r>
              <a:rPr lang="en-US" i="1" baseline="30000" dirty="0"/>
              <a:t> 23</a:t>
            </a:r>
            <a:r>
              <a:rPr lang="en-US" i="1" dirty="0"/>
              <a:t> But before faith came, we were kept under guard by the law, kept for the faith which would afterward be revealed.</a:t>
            </a:r>
            <a:r>
              <a:rPr lang="en-US" i="1" baseline="30000" dirty="0"/>
              <a:t> 24</a:t>
            </a:r>
            <a:r>
              <a:rPr lang="en-US" i="1" dirty="0"/>
              <a:t> Therefore the law was our tutor to bring us to Christ, that we might be justified by faith.</a:t>
            </a:r>
            <a:r>
              <a:rPr lang="en-US" i="1" baseline="30000" dirty="0"/>
              <a:t> 25</a:t>
            </a:r>
            <a:r>
              <a:rPr lang="en-US" i="1" dirty="0"/>
              <a:t> But after faith has come, we are no longer under a tutor.”</a:t>
            </a:r>
            <a:br>
              <a:rPr lang="en-US" sz="1200" b="0" i="0" kern="1200" dirty="0">
                <a:solidFill>
                  <a:schemeClr val="tx1"/>
                </a:solidFill>
                <a:effectLst/>
                <a:latin typeface="+mn-lt"/>
                <a:ea typeface="+mn-ea"/>
                <a:cs typeface="+mn-cs"/>
              </a:rPr>
            </a:b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583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i="0" kern="1200" cap="small" baseline="0" dirty="0">
                <a:solidFill>
                  <a:schemeClr val="tx1"/>
                </a:solidFill>
                <a:effectLst/>
                <a:latin typeface="+mn-lt"/>
                <a:ea typeface="+mn-ea"/>
                <a:cs typeface="+mn-cs"/>
              </a:rPr>
              <a:t>JESUS CAME TO EARTH to Bring Light to Mankind</a:t>
            </a:r>
            <a:endParaRPr lang="en-US" sz="1200" b="0" i="0" kern="1200" cap="small" baseline="0" dirty="0">
              <a:solidFill>
                <a:schemeClr val="tx1"/>
              </a:solidFill>
              <a:effectLst/>
              <a:latin typeface="+mn-lt"/>
              <a:ea typeface="+mn-ea"/>
              <a:cs typeface="+mn-cs"/>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(John 1:1-9), “</a:t>
            </a:r>
            <a:r>
              <a:rPr lang="en-US" dirty="0"/>
              <a:t>In the beginning was the Word, and the Word was with God, and the Word was God.</a:t>
            </a:r>
            <a:r>
              <a:rPr lang="en-US" baseline="30000" dirty="0"/>
              <a:t> 2</a:t>
            </a:r>
            <a:r>
              <a:rPr lang="en-US" dirty="0"/>
              <a:t> He was in the beginning with God.</a:t>
            </a:r>
            <a:r>
              <a:rPr lang="en-US" baseline="30000" dirty="0"/>
              <a:t> 3</a:t>
            </a:r>
            <a:r>
              <a:rPr lang="en-US" dirty="0"/>
              <a:t> All things were made through Him, and without Him nothing was made that was made.</a:t>
            </a:r>
            <a:r>
              <a:rPr lang="en-US" baseline="30000" dirty="0"/>
              <a:t> 4</a:t>
            </a:r>
            <a:r>
              <a:rPr lang="en-US" dirty="0"/>
              <a:t> In Him was life, and the life was the light of men.</a:t>
            </a:r>
            <a:r>
              <a:rPr lang="en-US" baseline="30000" dirty="0"/>
              <a:t> 5</a:t>
            </a:r>
            <a:r>
              <a:rPr lang="en-US" dirty="0"/>
              <a:t> </a:t>
            </a:r>
            <a:r>
              <a:rPr lang="en-US" b="1" dirty="0"/>
              <a:t>And the light shines in the darkness, and the darkness did not comprehend it. </a:t>
            </a:r>
            <a:r>
              <a:rPr lang="en-US" baseline="30000" dirty="0"/>
              <a:t>6</a:t>
            </a:r>
            <a:r>
              <a:rPr lang="en-US" dirty="0"/>
              <a:t> There was a man sent from God, whose name was John.</a:t>
            </a:r>
            <a:r>
              <a:rPr lang="en-US" baseline="30000" dirty="0"/>
              <a:t> 7</a:t>
            </a:r>
            <a:r>
              <a:rPr lang="en-US" dirty="0"/>
              <a:t> This man came for a witness, to bear witness of the Light, that all through him might believe.</a:t>
            </a:r>
            <a:r>
              <a:rPr lang="en-US" baseline="30000" dirty="0"/>
              <a:t> 8</a:t>
            </a:r>
            <a:r>
              <a:rPr lang="en-US" dirty="0"/>
              <a:t> He was not that Light, but was sent to bear witness of that Light.</a:t>
            </a:r>
            <a:r>
              <a:rPr lang="en-US" baseline="30000" dirty="0"/>
              <a:t> 9</a:t>
            </a:r>
            <a:r>
              <a:rPr lang="en-US" dirty="0"/>
              <a:t> </a:t>
            </a:r>
            <a:r>
              <a:rPr lang="en-US" b="1" dirty="0"/>
              <a:t>That was the true Light which gives light to every man coming into the world.</a:t>
            </a:r>
            <a:r>
              <a:rPr lang="en-US" dirty="0"/>
              <a:t>”</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A light we must come to in order to be saved from the darkness of sin</a:t>
            </a:r>
          </a:p>
          <a:p>
            <a:pPr marL="0" indent="0">
              <a:buFont typeface="Arial" panose="020B0604020202020204" pitchFamily="34" charset="0"/>
              <a:buNone/>
            </a:pPr>
            <a:r>
              <a:rPr lang="en-US" sz="1200" b="1" i="0" kern="1200" dirty="0">
                <a:solidFill>
                  <a:schemeClr val="tx1"/>
                </a:solidFill>
                <a:effectLst/>
                <a:latin typeface="+mn-lt"/>
                <a:ea typeface="+mn-ea"/>
                <a:cs typeface="+mn-cs"/>
              </a:rPr>
              <a:t>(John 3:19-21), </a:t>
            </a:r>
            <a:r>
              <a:rPr lang="en-US" sz="1200" b="0" i="1" kern="1200" dirty="0">
                <a:solidFill>
                  <a:schemeClr val="tx1"/>
                </a:solidFill>
                <a:effectLst/>
                <a:latin typeface="+mn-lt"/>
                <a:ea typeface="+mn-ea"/>
                <a:cs typeface="+mn-cs"/>
              </a:rPr>
              <a:t>“</a:t>
            </a:r>
            <a:r>
              <a:rPr lang="en-US" i="1" dirty="0"/>
              <a:t>And this is the condemnation, that the light has come into the world, and men loved darkness rather than light, because their deeds were evil.</a:t>
            </a:r>
            <a:r>
              <a:rPr lang="en-US" i="1" baseline="30000" dirty="0"/>
              <a:t> 20</a:t>
            </a:r>
            <a:r>
              <a:rPr lang="en-US" i="1" dirty="0"/>
              <a:t> For everyone practicing evil hates the light and does not come to the light, lest his deeds should be exposed.</a:t>
            </a:r>
            <a:r>
              <a:rPr lang="en-US" i="1" baseline="30000" dirty="0"/>
              <a:t> 21</a:t>
            </a:r>
            <a:r>
              <a:rPr lang="en-US" i="1" dirty="0"/>
              <a:t> But he who does the truth comes to the light, that his deeds may be clearly seen, that they have been done in God.”</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(John 8:12), </a:t>
            </a:r>
            <a:r>
              <a:rPr lang="en-US" sz="1200" b="0" i="1" kern="1200" dirty="0">
                <a:solidFill>
                  <a:schemeClr val="tx1"/>
                </a:solidFill>
                <a:effectLst/>
                <a:latin typeface="+mn-lt"/>
                <a:ea typeface="+mn-ea"/>
                <a:cs typeface="+mn-cs"/>
              </a:rPr>
              <a:t>“</a:t>
            </a:r>
            <a:r>
              <a:rPr lang="en-US" i="1" dirty="0"/>
              <a:t>Then Jesus spoke to them again, saying, “I am the light of the world. He who follows Me shall not walk in darkness, but have the light of life.”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6584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JESUS CAME TO EARTH to Serve</a:t>
            </a:r>
            <a:endParaRPr lang="en-US" sz="1200" b="0" i="0" kern="1200" cap="small" baseline="0" dirty="0">
              <a:solidFill>
                <a:schemeClr val="tx1"/>
              </a:solidFill>
              <a:effectLst/>
              <a:latin typeface="+mn-lt"/>
              <a:ea typeface="+mn-ea"/>
              <a:cs typeface="+mn-cs"/>
            </a:endParaRPr>
          </a:p>
          <a:p>
            <a:pPr marL="0" lvl="0" indent="0">
              <a:buFont typeface="Arial" panose="020B0604020202020204" pitchFamily="34" charset="0"/>
              <a:buNone/>
            </a:pPr>
            <a:endParaRPr lang="en-US" sz="1200" b="1" i="0"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(Mark 10:45), </a:t>
            </a:r>
            <a:r>
              <a:rPr lang="en-US" sz="1200" b="0" i="1" kern="1200" dirty="0">
                <a:solidFill>
                  <a:schemeClr val="tx1"/>
                </a:solidFill>
                <a:effectLst/>
                <a:latin typeface="+mn-lt"/>
                <a:ea typeface="+mn-ea"/>
                <a:cs typeface="+mn-cs"/>
              </a:rPr>
              <a:t>“</a:t>
            </a:r>
            <a:r>
              <a:rPr lang="en-US" i="1" dirty="0"/>
              <a:t>For even the Son of Man did not come to be served, but to serve, and to give His life a ransom for many.”</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The Father</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Hebrews 10 quotes Psalm 40, applying it to Jesus’ life on earth.</a:t>
            </a:r>
          </a:p>
          <a:p>
            <a:pPr marL="0" lvl="0" indent="0">
              <a:buFont typeface="Arial" panose="020B0604020202020204" pitchFamily="34" charset="0"/>
              <a:buNone/>
            </a:pPr>
            <a:r>
              <a:rPr lang="en-US" sz="1200" b="1" i="0" kern="1200" dirty="0">
                <a:solidFill>
                  <a:schemeClr val="tx1"/>
                </a:solidFill>
                <a:effectLst/>
                <a:latin typeface="+mn-lt"/>
                <a:ea typeface="+mn-ea"/>
                <a:cs typeface="+mn-cs"/>
              </a:rPr>
              <a:t>(Hebrews 10:7), </a:t>
            </a:r>
            <a:r>
              <a:rPr lang="en-US" sz="1200" b="0" i="1" kern="1200" dirty="0">
                <a:solidFill>
                  <a:schemeClr val="tx1"/>
                </a:solidFill>
                <a:effectLst/>
                <a:latin typeface="+mn-lt"/>
                <a:ea typeface="+mn-ea"/>
                <a:cs typeface="+mn-cs"/>
              </a:rPr>
              <a:t>“</a:t>
            </a:r>
            <a:r>
              <a:rPr lang="en-US" i="1" dirty="0"/>
              <a:t>Then I said, ‘Behold, I have come—In the volume of the book it is written of Me—To do Your will, O God.”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6:38), [Jesus said], </a:t>
            </a:r>
            <a:r>
              <a:rPr lang="en-US" sz="1200" b="0" i="1" kern="1200" dirty="0">
                <a:solidFill>
                  <a:schemeClr val="tx1"/>
                </a:solidFill>
                <a:effectLst/>
                <a:latin typeface="+mn-lt"/>
                <a:ea typeface="+mn-ea"/>
                <a:cs typeface="+mn-cs"/>
              </a:rPr>
              <a:t>“</a:t>
            </a:r>
            <a:r>
              <a:rPr lang="en-US" i="1" dirty="0"/>
              <a:t>For I have come down from heaven, not to do My own will, but the will of Him who sent Me.”</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By extension, Jesus came to serve the lost (dying for them)</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10:17-18), </a:t>
            </a:r>
            <a:r>
              <a:rPr lang="en-US" sz="1200" b="0" i="1" kern="1200" dirty="0">
                <a:solidFill>
                  <a:schemeClr val="tx1"/>
                </a:solidFill>
                <a:effectLst/>
                <a:latin typeface="+mn-lt"/>
                <a:ea typeface="+mn-ea"/>
                <a:cs typeface="+mn-cs"/>
              </a:rPr>
              <a:t>“</a:t>
            </a:r>
            <a:r>
              <a:rPr lang="en-US" i="1" dirty="0"/>
              <a:t>Therefore My Father loves Me, because I lay down My life that I may take it again.</a:t>
            </a:r>
            <a:r>
              <a:rPr lang="en-US" i="1" baseline="30000" dirty="0"/>
              <a:t> 18</a:t>
            </a:r>
            <a:r>
              <a:rPr lang="en-US" i="1" dirty="0"/>
              <a:t> No one takes it from Me, but I lay it down of Myself. I have power to lay it down, and I have power to take it again. This command I have received from My Father.”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05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JESUS CAME TO EARTH to Seek and Save the Lost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(Luke 19:10), [Jesus’ words to  Zacchaeus], </a:t>
            </a:r>
            <a:r>
              <a:rPr lang="en-US" sz="1200" b="1" i="1" kern="1200" dirty="0">
                <a:solidFill>
                  <a:schemeClr val="tx1"/>
                </a:solidFill>
                <a:effectLst/>
                <a:latin typeface="+mn-lt"/>
                <a:ea typeface="+mn-ea"/>
                <a:cs typeface="+mn-cs"/>
              </a:rPr>
              <a:t>“</a:t>
            </a:r>
            <a:r>
              <a:rPr lang="en-US" i="1" dirty="0"/>
              <a:t>And Jesus said to him, “Today salvation has come to this house, because he also is a son of Abraham;</a:t>
            </a:r>
            <a:r>
              <a:rPr lang="en-US" i="1" baseline="30000" dirty="0"/>
              <a:t> 10</a:t>
            </a:r>
            <a:r>
              <a:rPr lang="en-US" i="1" dirty="0"/>
              <a:t> for the Son of Man has come to seek and to save that which was lost.”</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This is why the Father sent him to the world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(John 3:17), </a:t>
            </a:r>
            <a:r>
              <a:rPr lang="en-US" sz="1200" b="0" i="1" kern="1200" dirty="0">
                <a:solidFill>
                  <a:schemeClr val="tx1"/>
                </a:solidFill>
                <a:effectLst/>
                <a:latin typeface="+mn-lt"/>
                <a:ea typeface="+mn-ea"/>
                <a:cs typeface="+mn-cs"/>
              </a:rPr>
              <a:t>“</a:t>
            </a:r>
            <a:r>
              <a:rPr lang="en-US" i="1" dirty="0"/>
              <a:t>For God did not send His Son into the world to condemn the world, but that the world through Him might be saved.”</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A Savior TO ALL PEOPLE!</a:t>
            </a:r>
          </a:p>
          <a:p>
            <a:r>
              <a:rPr lang="en-US" sz="1200" b="1" i="0" kern="1200" dirty="0">
                <a:solidFill>
                  <a:schemeClr val="tx1"/>
                </a:solidFill>
                <a:effectLst/>
                <a:latin typeface="+mn-lt"/>
                <a:ea typeface="+mn-ea"/>
                <a:cs typeface="+mn-cs"/>
              </a:rPr>
              <a:t>(Luke 2:10-11), [At Jesus’ birth],  </a:t>
            </a:r>
            <a:r>
              <a:rPr lang="en-US" sz="1200" b="0" i="1" kern="1200" dirty="0">
                <a:solidFill>
                  <a:schemeClr val="tx1"/>
                </a:solidFill>
                <a:effectLst/>
                <a:latin typeface="+mn-lt"/>
                <a:ea typeface="+mn-ea"/>
                <a:cs typeface="+mn-cs"/>
              </a:rPr>
              <a:t>“</a:t>
            </a:r>
            <a:r>
              <a:rPr lang="en-US" i="1" dirty="0"/>
              <a:t>Then the angel said to them, “Do not be afraid, for behold, I bring you good tidings of great joy which will be </a:t>
            </a:r>
            <a:r>
              <a:rPr lang="en-US" b="1" i="1" dirty="0"/>
              <a:t>to all people</a:t>
            </a:r>
            <a:r>
              <a:rPr lang="en-US" i="1" dirty="0"/>
              <a:t>.</a:t>
            </a:r>
            <a:r>
              <a:rPr lang="en-US" i="1" baseline="30000" dirty="0"/>
              <a:t> 11</a:t>
            </a:r>
            <a:r>
              <a:rPr lang="en-US" i="1" dirty="0"/>
              <a:t> For there is born to you this day in the city of David a Savior, who is Christ the Lord.”</a:t>
            </a:r>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(Luke 2:13-14), </a:t>
            </a:r>
            <a:r>
              <a:rPr lang="en-US" sz="1200" b="0" i="1" kern="1200" dirty="0">
                <a:solidFill>
                  <a:schemeClr val="tx1"/>
                </a:solidFill>
                <a:effectLst/>
                <a:latin typeface="+mn-lt"/>
                <a:ea typeface="+mn-ea"/>
                <a:cs typeface="+mn-cs"/>
              </a:rPr>
              <a:t>“</a:t>
            </a:r>
            <a:r>
              <a:rPr lang="en-US" i="1" dirty="0"/>
              <a:t>And suddenly there was with the angel a multitude of the heavenly host praising God and saying: </a:t>
            </a:r>
            <a:r>
              <a:rPr lang="en-US" i="1" baseline="30000" dirty="0"/>
              <a:t>14</a:t>
            </a:r>
            <a:r>
              <a:rPr lang="en-US" i="1" dirty="0"/>
              <a:t> “Glory to God in the highest, and on earth peace, goodwill toward men!”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2744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JESUS CAME TO EARTH to be the Sacrifice for Sin</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(Hebrews 10:5-10), </a:t>
            </a:r>
            <a:r>
              <a:rPr lang="en-US" sz="1200" b="0" i="1" kern="1200" dirty="0">
                <a:solidFill>
                  <a:schemeClr val="tx1"/>
                </a:solidFill>
                <a:effectLst/>
                <a:latin typeface="+mn-lt"/>
                <a:ea typeface="+mn-ea"/>
                <a:cs typeface="+mn-cs"/>
              </a:rPr>
              <a:t>“</a:t>
            </a:r>
            <a:r>
              <a:rPr lang="en-US" i="1" dirty="0"/>
              <a:t>Therefore, when He came into the world, He said: “Sacrifice and offering You did not desire, but a body You have prepared for Me. </a:t>
            </a:r>
            <a:r>
              <a:rPr lang="en-US" i="1" baseline="30000" dirty="0"/>
              <a:t>6</a:t>
            </a:r>
            <a:r>
              <a:rPr lang="en-US" i="1" dirty="0"/>
              <a:t> In burnt offerings and sacrifices for sin You had no pleasure. </a:t>
            </a:r>
            <a:r>
              <a:rPr lang="en-US" i="1" baseline="30000" dirty="0"/>
              <a:t>7</a:t>
            </a:r>
            <a:r>
              <a:rPr lang="en-US" i="1" dirty="0"/>
              <a:t> Then I said, ‘Behold, I have come—</a:t>
            </a:r>
            <a:br>
              <a:rPr lang="en-US" i="1" dirty="0"/>
            </a:br>
            <a:r>
              <a:rPr lang="en-US" i="1" dirty="0"/>
              <a:t>In the volume of the book it is written of Me—To do Your will, O God.’ ” </a:t>
            </a:r>
            <a:r>
              <a:rPr lang="en-US" i="1" baseline="30000" dirty="0"/>
              <a:t>8</a:t>
            </a:r>
            <a:r>
              <a:rPr lang="en-US" i="1" dirty="0"/>
              <a:t> Previously saying, “Sacrifice and offering, burnt offerings, and offerings for sin You did not desire, nor had pleasure in them” (which are offered according to the law),</a:t>
            </a:r>
            <a:r>
              <a:rPr lang="en-US" i="1" baseline="30000" dirty="0"/>
              <a:t> 9</a:t>
            </a:r>
            <a:r>
              <a:rPr lang="en-US" i="1" dirty="0"/>
              <a:t> then He said, “Behold, I have come to do Your will, O God.” He takes away the first that He may establish the second.</a:t>
            </a:r>
            <a:r>
              <a:rPr lang="en-US" i="1" baseline="30000" dirty="0"/>
              <a:t> 10</a:t>
            </a:r>
            <a:r>
              <a:rPr lang="en-US" i="1" dirty="0"/>
              <a:t> </a:t>
            </a:r>
            <a:r>
              <a:rPr lang="en-US" b="1" i="1" dirty="0"/>
              <a:t>By that will we have been sanctified through the offering of the body of Jesus Christ once for all</a:t>
            </a:r>
            <a:r>
              <a:rPr lang="en-US" i="1" dirty="0"/>
              <a:t>.”</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Despised, rejected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(Isaiah 53:3-6), </a:t>
            </a:r>
            <a:r>
              <a:rPr lang="en-US" sz="1200" b="0" i="1" kern="1200" dirty="0">
                <a:solidFill>
                  <a:schemeClr val="tx1"/>
                </a:solidFill>
                <a:effectLst/>
                <a:latin typeface="+mn-lt"/>
                <a:ea typeface="+mn-ea"/>
                <a:cs typeface="+mn-cs"/>
              </a:rPr>
              <a:t>“</a:t>
            </a:r>
            <a:r>
              <a:rPr lang="en-US" i="1" dirty="0"/>
              <a:t>He is despised and rejected by men, a Man of sorrows and acquainted with grief. And we hid, as it were, our faces from Him; He was despised, and we did not esteem Him. </a:t>
            </a:r>
            <a:r>
              <a:rPr lang="en-US" i="1" baseline="30000" dirty="0"/>
              <a:t>4</a:t>
            </a:r>
            <a:r>
              <a:rPr lang="en-US" i="1" dirty="0"/>
              <a:t> Surely He has borne our griefs and carried our sorrows; yet we esteemed Him stricken, smitten by God, and afflicted. </a:t>
            </a:r>
            <a:r>
              <a:rPr lang="en-US" i="1" baseline="30000" dirty="0"/>
              <a:t>5</a:t>
            </a:r>
            <a:r>
              <a:rPr lang="en-US" i="1" dirty="0"/>
              <a:t> But He was wounded for our transgressions, He was bruised for our iniquities; the chastisement for our peace was upon Him, and by His stripes we are healed. </a:t>
            </a:r>
            <a:r>
              <a:rPr lang="en-US" i="1" baseline="30000" dirty="0"/>
              <a:t>6</a:t>
            </a:r>
            <a:r>
              <a:rPr lang="en-US" i="1" dirty="0"/>
              <a:t> All we like sheep have gone astray; we have turned, every one, to his own way; and the Lord has laid on Him the iniquity of us all.”</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Now honored for His sacrifice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(Philippians 2:9-11), [Because Jesus humbled Himself to death], </a:t>
            </a:r>
            <a:r>
              <a:rPr lang="en-US" sz="1200" b="0" i="1" kern="1200" dirty="0">
                <a:solidFill>
                  <a:schemeClr val="tx1"/>
                </a:solidFill>
                <a:effectLst/>
                <a:latin typeface="+mn-lt"/>
                <a:ea typeface="+mn-ea"/>
                <a:cs typeface="+mn-cs"/>
              </a:rPr>
              <a:t>“</a:t>
            </a:r>
            <a:r>
              <a:rPr lang="en-US" i="1" dirty="0"/>
              <a:t>Therefore God also has highly exalted Him and given Him the name which is above every name,</a:t>
            </a:r>
            <a:r>
              <a:rPr lang="en-US" i="1" baseline="30000" dirty="0"/>
              <a:t> 10</a:t>
            </a:r>
            <a:r>
              <a:rPr lang="en-US" i="1" dirty="0"/>
              <a:t> that at the name of Jesus every knee should bow, of those in heaven, and of those on earth, and of those under the earth,</a:t>
            </a:r>
            <a:r>
              <a:rPr lang="en-US" i="1" baseline="30000" dirty="0"/>
              <a:t> 11</a:t>
            </a:r>
            <a:r>
              <a:rPr lang="en-US" i="1" dirty="0"/>
              <a:t> and that every tongue should confess that Jesus Christ is Lord, to the glory of God the Father.”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8318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JESUS CAME TO EARTH to Glorify His Father</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(John 17:1-5), </a:t>
            </a:r>
            <a:r>
              <a:rPr lang="en-US" sz="1200" b="0" i="1" kern="1200" dirty="0">
                <a:solidFill>
                  <a:schemeClr val="tx1"/>
                </a:solidFill>
                <a:effectLst/>
                <a:latin typeface="+mn-lt"/>
                <a:ea typeface="+mn-ea"/>
                <a:cs typeface="+mn-cs"/>
              </a:rPr>
              <a:t>“</a:t>
            </a:r>
            <a:r>
              <a:rPr lang="en-US" i="1" dirty="0"/>
              <a:t>Jesus spoke these words, lifted up His eyes to heaven, and said: “Father, the hour has come. Glorify Your Son, that Your Son also may glorify You,</a:t>
            </a:r>
            <a:r>
              <a:rPr lang="en-US" i="1" baseline="30000" dirty="0"/>
              <a:t> 2</a:t>
            </a:r>
            <a:r>
              <a:rPr lang="en-US" i="1" dirty="0"/>
              <a:t> as You have given Him authority over all flesh, that He should give eternal life to as many as You have given Him.</a:t>
            </a:r>
            <a:r>
              <a:rPr lang="en-US" i="1" baseline="30000" dirty="0"/>
              <a:t> 3</a:t>
            </a:r>
            <a:r>
              <a:rPr lang="en-US" i="1" dirty="0"/>
              <a:t> And this is eternal life, that they may know You, the only true God, and Jesus Christ whom You have sent.</a:t>
            </a:r>
            <a:r>
              <a:rPr lang="en-US" i="1" baseline="30000" dirty="0"/>
              <a:t> 4</a:t>
            </a:r>
            <a:r>
              <a:rPr lang="en-US" i="1" dirty="0"/>
              <a:t> I have glorified You on the earth. I have finished the work which You have given Me to do.</a:t>
            </a:r>
            <a:r>
              <a:rPr lang="en-US" i="1" baseline="30000" dirty="0"/>
              <a:t> 5</a:t>
            </a:r>
            <a:r>
              <a:rPr lang="en-US" i="1" dirty="0"/>
              <a:t> And now, O Father, glorify Me together with Yourself, with the glory which I had with You before the world was.”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Note from the passage above</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Jesus finished His work on earth, </a:t>
            </a:r>
            <a:r>
              <a:rPr lang="en-US" sz="1200" b="1" i="0" kern="1200" dirty="0">
                <a:solidFill>
                  <a:schemeClr val="tx1"/>
                </a:solidFill>
                <a:effectLst/>
                <a:latin typeface="+mn-lt"/>
                <a:ea typeface="+mn-ea"/>
                <a:cs typeface="+mn-cs"/>
              </a:rPr>
              <a:t>(17:4)</a:t>
            </a:r>
          </a:p>
          <a:p>
            <a:pPr marL="1085850" lvl="2" indent="-171450" algn="l">
              <a:buFont typeface="Arial" panose="020B0604020202020204" pitchFamily="34" charset="0"/>
              <a:buChar char="•"/>
            </a:pPr>
            <a:r>
              <a:rPr lang="en-US" sz="1200" b="0" i="0" kern="1200" dirty="0">
                <a:solidFill>
                  <a:schemeClr val="tx1"/>
                </a:solidFill>
                <a:effectLst/>
                <a:latin typeface="+mn-lt"/>
                <a:ea typeface="+mn-ea"/>
                <a:cs typeface="+mn-cs"/>
              </a:rPr>
              <a:t>He has power to give eternal life, </a:t>
            </a:r>
            <a:r>
              <a:rPr lang="en-US" sz="1200" b="1" i="0" kern="1200" dirty="0">
                <a:solidFill>
                  <a:schemeClr val="tx1"/>
                </a:solidFill>
                <a:effectLst/>
                <a:latin typeface="+mn-lt"/>
                <a:ea typeface="+mn-ea"/>
                <a:cs typeface="+mn-cs"/>
              </a:rPr>
              <a:t>(17:2-3)</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9153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13E89-848E-4E4F-848F-B4F6399A8C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6B44CA-EA86-478C-9E7D-FE7A6842FE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D1B5B8-B483-4870-8EA3-E79B14B987A6}"/>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5" name="Footer Placeholder 4">
            <a:extLst>
              <a:ext uri="{FF2B5EF4-FFF2-40B4-BE49-F238E27FC236}">
                <a16:creationId xmlns:a16="http://schemas.microsoft.com/office/drawing/2014/main" id="{13C339BF-4AC9-46DC-B746-57A552606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78028F-1494-467A-8815-5BEDC32F9F66}"/>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11020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59AFD-7C56-484E-B80F-594E0D4B53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CCCE0E-E33F-45DF-8F31-EE8D869E6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177BB-3228-45FE-8B19-1D445DDFF773}"/>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5" name="Footer Placeholder 4">
            <a:extLst>
              <a:ext uri="{FF2B5EF4-FFF2-40B4-BE49-F238E27FC236}">
                <a16:creationId xmlns:a16="http://schemas.microsoft.com/office/drawing/2014/main" id="{FED88A12-1E83-4C24-8F26-CA0608381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52E1B5-6EEE-417D-B161-BBC0D7C5B9AB}"/>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302965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3ED7CA-8313-4261-A26B-FE7C025E3F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D2CF08-DEC8-4D9D-AC56-671CF246D6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24236-5299-4F9C-BC6B-4C349EC2464E}"/>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5" name="Footer Placeholder 4">
            <a:extLst>
              <a:ext uri="{FF2B5EF4-FFF2-40B4-BE49-F238E27FC236}">
                <a16:creationId xmlns:a16="http://schemas.microsoft.com/office/drawing/2014/main" id="{A8B90642-12A3-4337-8CEF-A02841A59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29762-0061-402A-8F01-27ACE9D6D1DB}"/>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03218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C525D-CB4A-4E1E-9C27-66536A682A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1DB6B-77EE-4656-88DF-585E0AE0C4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8132F-8694-4367-83C9-1D37E9D995B6}"/>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5" name="Footer Placeholder 4">
            <a:extLst>
              <a:ext uri="{FF2B5EF4-FFF2-40B4-BE49-F238E27FC236}">
                <a16:creationId xmlns:a16="http://schemas.microsoft.com/office/drawing/2014/main" id="{8F9E71A6-0A9D-47BB-BB84-55200CA33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7ADEA-5F28-44C4-935C-E78CDA48477D}"/>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87537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B12C7-DFEE-4AB3-9D23-0FE4F12479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6ED070-561D-48D8-816C-9D0F831493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750D22-368C-4D1B-8C2C-6CBE07917E4F}"/>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5" name="Footer Placeholder 4">
            <a:extLst>
              <a:ext uri="{FF2B5EF4-FFF2-40B4-BE49-F238E27FC236}">
                <a16:creationId xmlns:a16="http://schemas.microsoft.com/office/drawing/2014/main" id="{B75E27D4-ED6E-4CD9-9D73-835490699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942D8-1CA3-4931-AEF6-340B5B4BE51C}"/>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48645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0318-1088-490C-89E7-581F09FAA7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092105-C045-4D8E-8441-B1C83A7E7D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6D7AF2-E35C-4CBE-BC35-6E9D6729CF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C3800E-D4D9-4780-9FB9-76C9DE9DD482}"/>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6" name="Footer Placeholder 5">
            <a:extLst>
              <a:ext uri="{FF2B5EF4-FFF2-40B4-BE49-F238E27FC236}">
                <a16:creationId xmlns:a16="http://schemas.microsoft.com/office/drawing/2014/main" id="{38CF8F83-810B-4D2A-8F53-8730E9763C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EFF5F-51C7-4E2D-A961-44ABC3B0CD7E}"/>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75278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19654-64F3-4BB4-99A6-2ED1B2B3E0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08D417-713A-403A-B29E-0B6A82B049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900CBC-9A68-4CB0-BAB8-F4AA93FFD9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B3381D-5386-439C-BF47-78A5D5FDAE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E9383A-5440-430F-AEE8-C504898C9C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0D4B95-DE2F-4C7B-A07E-3C5BA9678450}"/>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8" name="Footer Placeholder 7">
            <a:extLst>
              <a:ext uri="{FF2B5EF4-FFF2-40B4-BE49-F238E27FC236}">
                <a16:creationId xmlns:a16="http://schemas.microsoft.com/office/drawing/2014/main" id="{02E35222-CED9-4B64-BFCD-B89B92A3FB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FC286E-970C-44D3-94D7-B36498877029}"/>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2131631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5314-1C6E-4CF6-A4B0-D8F65124CB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C4CD7F-E2FC-499E-A5FF-00BC66624DC3}"/>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4" name="Footer Placeholder 3">
            <a:extLst>
              <a:ext uri="{FF2B5EF4-FFF2-40B4-BE49-F238E27FC236}">
                <a16:creationId xmlns:a16="http://schemas.microsoft.com/office/drawing/2014/main" id="{E3A66D47-9ED5-4827-9056-9B284B069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333915-A4EE-4CAC-959B-2C2A5D29BA76}"/>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27370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225C8-98DD-496E-89B2-67843E38B1AF}"/>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3" name="Footer Placeholder 2">
            <a:extLst>
              <a:ext uri="{FF2B5EF4-FFF2-40B4-BE49-F238E27FC236}">
                <a16:creationId xmlns:a16="http://schemas.microsoft.com/office/drawing/2014/main" id="{81A935F1-6AFE-4B2D-B28D-F1A5F0318C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BEA4F3-5881-46E6-AEA5-D7ACF5F8D390}"/>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25809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CA9E-06FD-4833-ACCC-5D83C9381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05227A-60A1-4DCF-882C-31384EE377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407CA6-6B65-4E9C-90ED-12E3AB804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1DDED8-0FB9-47AF-BB80-520CA007ECE4}"/>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6" name="Footer Placeholder 5">
            <a:extLst>
              <a:ext uri="{FF2B5EF4-FFF2-40B4-BE49-F238E27FC236}">
                <a16:creationId xmlns:a16="http://schemas.microsoft.com/office/drawing/2014/main" id="{516F5D93-2D8F-4290-9455-E9BE36D164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44038C-4303-4221-A388-5554D2BD80E2}"/>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50778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4AE0-BC6B-4AE4-824A-191FF8F5F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779545-32EA-44F2-96CE-5B752880F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0081A-CA8E-4D2E-A845-2BE6050D6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D9253-1C2B-43FD-A249-E90A701435C4}"/>
              </a:ext>
            </a:extLst>
          </p:cNvPr>
          <p:cNvSpPr>
            <a:spLocks noGrp="1"/>
          </p:cNvSpPr>
          <p:nvPr>
            <p:ph type="dt" sz="half" idx="10"/>
          </p:nvPr>
        </p:nvSpPr>
        <p:spPr/>
        <p:txBody>
          <a:bodyPr/>
          <a:lstStyle/>
          <a:p>
            <a:fld id="{3F9307D8-A010-403E-B219-342D925EECD3}" type="datetimeFigureOut">
              <a:rPr lang="en-US" smtClean="0"/>
              <a:t>5/10/2020</a:t>
            </a:fld>
            <a:endParaRPr lang="en-US"/>
          </a:p>
        </p:txBody>
      </p:sp>
      <p:sp>
        <p:nvSpPr>
          <p:cNvPr id="6" name="Footer Placeholder 5">
            <a:extLst>
              <a:ext uri="{FF2B5EF4-FFF2-40B4-BE49-F238E27FC236}">
                <a16:creationId xmlns:a16="http://schemas.microsoft.com/office/drawing/2014/main" id="{1A34C4A6-D788-445B-9BE5-D2CC9FEF1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49270-930A-414B-90C6-6A4F3B6D6009}"/>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322383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A76C2F-7EE8-4CBD-BDC8-28C07D930C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535008-8D14-448D-A04E-4F1F1CC518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CB9C6-D4EF-4012-B7FC-E1566815FD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307D8-A010-403E-B219-342D925EECD3}" type="datetimeFigureOut">
              <a:rPr lang="en-US" smtClean="0"/>
              <a:t>5/10/2020</a:t>
            </a:fld>
            <a:endParaRPr lang="en-US"/>
          </a:p>
        </p:txBody>
      </p:sp>
      <p:sp>
        <p:nvSpPr>
          <p:cNvPr id="5" name="Footer Placeholder 4">
            <a:extLst>
              <a:ext uri="{FF2B5EF4-FFF2-40B4-BE49-F238E27FC236}">
                <a16:creationId xmlns:a16="http://schemas.microsoft.com/office/drawing/2014/main" id="{AE9D78FE-B0B8-483A-ABF0-E680C9A72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62A349-43E7-4E38-AAC2-523B7FB49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4BF6C-61DE-4997-8DFE-EFDABBEBF624}" type="slidenum">
              <a:rPr lang="en-US" smtClean="0"/>
              <a:t>‹#›</a:t>
            </a:fld>
            <a:endParaRPr lang="en-US"/>
          </a:p>
        </p:txBody>
      </p:sp>
    </p:spTree>
    <p:extLst>
      <p:ext uri="{BB962C8B-B14F-4D97-AF65-F5344CB8AC3E}">
        <p14:creationId xmlns:p14="http://schemas.microsoft.com/office/powerpoint/2010/main" val="1279187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1BC15DF-9E88-4671-ABFC-96C2FDE13D85}"/>
              </a:ext>
            </a:extLst>
          </p:cNvPr>
          <p:cNvSpPr txBox="1"/>
          <p:nvPr/>
        </p:nvSpPr>
        <p:spPr>
          <a:xfrm>
            <a:off x="180302" y="3563326"/>
            <a:ext cx="6089904" cy="923330"/>
          </a:xfrm>
          <a:prstGeom prst="rect">
            <a:avLst/>
          </a:prstGeom>
          <a:noFill/>
        </p:spPr>
        <p:txBody>
          <a:bodyPr wrap="square" rtlCol="0">
            <a:spAutoFit/>
          </a:bodyPr>
          <a:lstStyle/>
          <a:p>
            <a:pPr algn="ctr"/>
            <a:r>
              <a:rPr lang="en-US" sz="5400" dirty="0">
                <a:solidFill>
                  <a:schemeClr val="accent1">
                    <a:lumMod val="20000"/>
                    <a:lumOff val="80000"/>
                  </a:schemeClr>
                </a:solidFill>
                <a:latin typeface="Tobago Poster Shadow" panose="02000503020000020004" pitchFamily="2" charset="0"/>
              </a:rPr>
              <a:t>Why Jesus Came</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r>
              <a:rPr lang="en-US" dirty="0"/>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algn="ctr"/>
            <a:r>
              <a:rPr lang="en-US" sz="2000" b="1" dirty="0"/>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1668097" y="4728001"/>
            <a:ext cx="3097323" cy="830997"/>
          </a:xfrm>
          <a:prstGeom prst="rect">
            <a:avLst/>
          </a:prstGeom>
          <a:noFill/>
        </p:spPr>
        <p:txBody>
          <a:bodyPr wrap="none" rtlCol="0">
            <a:spAutoFit/>
          </a:bodyPr>
          <a:lstStyle/>
          <a:p>
            <a:r>
              <a:rPr lang="en-US" sz="4800" dirty="0">
                <a:solidFill>
                  <a:schemeClr val="accent1">
                    <a:lumMod val="20000"/>
                    <a:lumOff val="80000"/>
                  </a:schemeClr>
                </a:solidFill>
              </a:rPr>
              <a:t>John 1:6-13</a:t>
            </a:r>
          </a:p>
        </p:txBody>
      </p:sp>
      <p:sp>
        <p:nvSpPr>
          <p:cNvPr id="2" name="TextBox 1">
            <a:extLst>
              <a:ext uri="{FF2B5EF4-FFF2-40B4-BE49-F238E27FC236}">
                <a16:creationId xmlns:a16="http://schemas.microsoft.com/office/drawing/2014/main" id="{82B5A9EC-96F6-4B78-9E9E-7FE943E719CC}"/>
              </a:ext>
            </a:extLst>
          </p:cNvPr>
          <p:cNvSpPr txBox="1"/>
          <p:nvPr/>
        </p:nvSpPr>
        <p:spPr>
          <a:xfrm>
            <a:off x="637425" y="292608"/>
            <a:ext cx="2716694" cy="1200329"/>
          </a:xfrm>
          <a:prstGeom prst="rect">
            <a:avLst/>
          </a:prstGeom>
          <a:noFill/>
        </p:spPr>
        <p:txBody>
          <a:bodyPr wrap="square" rtlCol="0">
            <a:spAutoFit/>
          </a:bodyPr>
          <a:lstStyle/>
          <a:p>
            <a:r>
              <a:rPr lang="en-US" sz="3600" dirty="0">
                <a:solidFill>
                  <a:schemeClr val="bg1"/>
                </a:solidFill>
              </a:rPr>
              <a:t>The sermon will begin in </a:t>
            </a:r>
          </a:p>
        </p:txBody>
      </p:sp>
    </p:spTree>
    <p:extLst>
      <p:ext uri="{BB962C8B-B14F-4D97-AF65-F5344CB8AC3E}">
        <p14:creationId xmlns:p14="http://schemas.microsoft.com/office/powerpoint/2010/main" val="179812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08"/>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Conclusion</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378422" y="2808101"/>
            <a:ext cx="5693663" cy="36009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John 12:37-42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rgbClr val="4472C4">
                    <a:lumMod val="20000"/>
                    <a:lumOff val="80000"/>
                  </a:srgbClr>
                </a:solidFill>
                <a:latin typeface="Calibri" panose="020F0502020204030204"/>
              </a:rPr>
              <a:t>John 1:10-13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00"/>
                </a:solidFill>
                <a:effectLst/>
                <a:uLnTx/>
                <a:uFillTx/>
                <a:latin typeface="Calibri" panose="020F0502020204030204"/>
                <a:ea typeface="+mn-ea"/>
                <a:cs typeface="+mn-cs"/>
              </a:rPr>
              <a:t>Believe and obey</a:t>
            </a:r>
            <a:br>
              <a:rPr kumimoji="0" lang="en-US" sz="44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4400" b="0" i="0" u="none" strike="noStrike" kern="1200" cap="none" spc="0" normalizeH="0" baseline="0" noProof="0" dirty="0">
                <a:ln>
                  <a:noFill/>
                </a:ln>
                <a:solidFill>
                  <a:srgbClr val="FFFF00"/>
                </a:solidFill>
                <a:effectLst/>
                <a:uLnTx/>
                <a:uFillTx/>
                <a:latin typeface="Calibri" panose="020F0502020204030204"/>
                <a:ea typeface="+mn-ea"/>
                <a:cs typeface="+mn-cs"/>
              </a:rPr>
              <a:t>Jesus and become</a:t>
            </a:r>
            <a:br>
              <a:rPr kumimoji="0" lang="en-US" sz="44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4400" b="0" i="0" u="none" strike="noStrike" kern="1200" cap="none" spc="0" normalizeH="0" baseline="0" noProof="0" dirty="0">
                <a:ln>
                  <a:noFill/>
                </a:ln>
                <a:solidFill>
                  <a:srgbClr val="FFFF00"/>
                </a:solidFill>
                <a:effectLst/>
                <a:uLnTx/>
                <a:uFillTx/>
                <a:latin typeface="Calibri" panose="020F0502020204030204"/>
                <a:ea typeface="+mn-ea"/>
                <a:cs typeface="+mn-cs"/>
              </a:rPr>
              <a:t>a child of God!</a:t>
            </a:r>
          </a:p>
        </p:txBody>
      </p:sp>
    </p:spTree>
    <p:extLst>
      <p:ext uri="{BB962C8B-B14F-4D97-AF65-F5344CB8AC3E}">
        <p14:creationId xmlns:p14="http://schemas.microsoft.com/office/powerpoint/2010/main" val="360924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1BC15DF-9E88-4671-ABFC-96C2FDE13D85}"/>
              </a:ext>
            </a:extLst>
          </p:cNvPr>
          <p:cNvSpPr txBox="1"/>
          <p:nvPr/>
        </p:nvSpPr>
        <p:spPr>
          <a:xfrm>
            <a:off x="402337" y="326255"/>
            <a:ext cx="3291840" cy="3785652"/>
          </a:xfrm>
          <a:prstGeom prst="rect">
            <a:avLst/>
          </a:prstGeom>
          <a:noFill/>
        </p:spPr>
        <p:txBody>
          <a:bodyPr wrap="square" rtlCol="0">
            <a:spAutoFit/>
          </a:bodyPr>
          <a:lstStyle/>
          <a:p>
            <a:pPr algn="ctr"/>
            <a:r>
              <a:rPr lang="en-US" sz="8000" dirty="0">
                <a:solidFill>
                  <a:schemeClr val="accent1">
                    <a:lumMod val="20000"/>
                    <a:lumOff val="80000"/>
                  </a:schemeClr>
                </a:solidFill>
                <a:latin typeface="Tobago Poster Shadow" panose="02000503020000020004" pitchFamily="2" charset="0"/>
              </a:rPr>
              <a:t>Why Jesus Came</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r>
              <a:rPr lang="en-US" dirty="0"/>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algn="ctr"/>
            <a:r>
              <a:rPr lang="en-US" sz="2000" b="1" dirty="0"/>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1668097" y="4728001"/>
            <a:ext cx="3097323" cy="830997"/>
          </a:xfrm>
          <a:prstGeom prst="rect">
            <a:avLst/>
          </a:prstGeom>
          <a:noFill/>
        </p:spPr>
        <p:txBody>
          <a:bodyPr wrap="none" rtlCol="0">
            <a:spAutoFit/>
          </a:bodyPr>
          <a:lstStyle/>
          <a:p>
            <a:r>
              <a:rPr lang="en-US" sz="4800" dirty="0">
                <a:solidFill>
                  <a:schemeClr val="accent1">
                    <a:lumMod val="20000"/>
                    <a:lumOff val="80000"/>
                  </a:schemeClr>
                </a:solidFill>
              </a:rPr>
              <a:t>John 1:6-13</a:t>
            </a:r>
          </a:p>
        </p:txBody>
      </p:sp>
    </p:spTree>
    <p:extLst>
      <p:ext uri="{BB962C8B-B14F-4D97-AF65-F5344CB8AC3E}">
        <p14:creationId xmlns:p14="http://schemas.microsoft.com/office/powerpoint/2010/main" val="206306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4154984"/>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To</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Proclaim Good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News</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02336" y="5214581"/>
            <a:ext cx="56936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Luke 4:16-21</a:t>
            </a:r>
          </a:p>
        </p:txBody>
      </p:sp>
    </p:spTree>
    <p:extLst>
      <p:ext uri="{BB962C8B-B14F-4D97-AF65-F5344CB8AC3E}">
        <p14:creationId xmlns:p14="http://schemas.microsoft.com/office/powerpoint/2010/main" val="156115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Fulfill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t</a:t>
            </a: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he </a:t>
            </a:r>
            <a:r>
              <a:rPr lang="en-US" sz="6600" dirty="0">
                <a:solidFill>
                  <a:srgbClr val="4472C4">
                    <a:lumMod val="20000"/>
                    <a:lumOff val="80000"/>
                  </a:srgbClr>
                </a:solidFill>
                <a:latin typeface="Tobago Poster Shadow" panose="02000503020000020004" pitchFamily="2" charset="0"/>
              </a:rPr>
              <a:t>Law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of </a:t>
            </a: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Moses</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02336" y="5214581"/>
            <a:ext cx="56936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Matthew 5:17-18</a:t>
            </a:r>
          </a:p>
        </p:txBody>
      </p:sp>
    </p:spTree>
    <p:extLst>
      <p:ext uri="{BB962C8B-B14F-4D97-AF65-F5344CB8AC3E}">
        <p14:creationId xmlns:p14="http://schemas.microsoft.com/office/powerpoint/2010/main" val="282076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Bring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Light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to Mankind</a:t>
            </a:r>
            <a:endPar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endParaRP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02336" y="5214581"/>
            <a:ext cx="56936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John 1:1-9</a:t>
            </a:r>
          </a:p>
        </p:txBody>
      </p:sp>
    </p:spTree>
    <p:extLst>
      <p:ext uri="{BB962C8B-B14F-4D97-AF65-F5344CB8AC3E}">
        <p14:creationId xmlns:p14="http://schemas.microsoft.com/office/powerpoint/2010/main" val="2638504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Serve</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02336" y="5214581"/>
            <a:ext cx="56936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Mark 10:45</a:t>
            </a:r>
          </a:p>
        </p:txBody>
      </p:sp>
    </p:spTree>
    <p:extLst>
      <p:ext uri="{BB962C8B-B14F-4D97-AF65-F5344CB8AC3E}">
        <p14:creationId xmlns:p14="http://schemas.microsoft.com/office/powerpoint/2010/main" val="331716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Seek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a</a:t>
            </a:r>
            <a:r>
              <a:rPr kumimoji="0" lang="en-US" sz="6600" b="0" i="0" u="none" strike="noStrike" kern="1200" cap="none" spc="0" normalizeH="0" baseline="0" noProof="0" dirty="0" err="1">
                <a:ln>
                  <a:noFill/>
                </a:ln>
                <a:solidFill>
                  <a:srgbClr val="4472C4">
                    <a:lumMod val="20000"/>
                    <a:lumOff val="80000"/>
                  </a:srgbClr>
                </a:solidFill>
                <a:effectLst/>
                <a:uLnTx/>
                <a:uFillTx/>
                <a:latin typeface="Tobago Poster Shadow" panose="02000503020000020004" pitchFamily="2" charset="0"/>
                <a:ea typeface="+mn-ea"/>
                <a:cs typeface="+mn-cs"/>
              </a:rPr>
              <a:t>nd</a:t>
            </a: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 </a:t>
            </a:r>
            <a:r>
              <a:rPr lang="en-US" sz="6600" dirty="0">
                <a:solidFill>
                  <a:srgbClr val="4472C4">
                    <a:lumMod val="20000"/>
                    <a:lumOff val="80000"/>
                  </a:srgbClr>
                </a:solidFill>
                <a:latin typeface="Tobago Poster Shadow" panose="02000503020000020004" pitchFamily="2" charset="0"/>
              </a:rPr>
              <a:t>Save the </a:t>
            </a: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Lost</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02336" y="5214581"/>
            <a:ext cx="56936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Luke 19:9-10</a:t>
            </a:r>
          </a:p>
        </p:txBody>
      </p:sp>
    </p:spTree>
    <p:extLst>
      <p:ext uri="{BB962C8B-B14F-4D97-AF65-F5344CB8AC3E}">
        <p14:creationId xmlns:p14="http://schemas.microsoft.com/office/powerpoint/2010/main" val="307792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To be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the Sacrifice</a:t>
            </a:r>
            <a:endPar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for Sin</a:t>
            </a: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02336" y="5214581"/>
            <a:ext cx="56936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Hebrews 10:5-10</a:t>
            </a:r>
          </a:p>
        </p:txBody>
      </p:sp>
    </p:spTree>
    <p:extLst>
      <p:ext uri="{BB962C8B-B14F-4D97-AF65-F5344CB8AC3E}">
        <p14:creationId xmlns:p14="http://schemas.microsoft.com/office/powerpoint/2010/main" val="2278868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night, light, snow&#10;&#10;Description automatically generated">
            <a:extLst>
              <a:ext uri="{FF2B5EF4-FFF2-40B4-BE49-F238E27FC236}">
                <a16:creationId xmlns:a16="http://schemas.microsoft.com/office/drawing/2014/main" id="{8E41E21C-BF9F-4DCA-BF87-7EC93E1BE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08239" cy="6858000"/>
          </a:xfrm>
          <a:prstGeom prst="rect">
            <a:avLst/>
          </a:prstGeom>
        </p:spPr>
      </p:pic>
      <p:sp>
        <p:nvSpPr>
          <p:cNvPr id="4" name="Rectangle 3">
            <a:extLst>
              <a:ext uri="{FF2B5EF4-FFF2-40B4-BE49-F238E27FC236}">
                <a16:creationId xmlns:a16="http://schemas.microsoft.com/office/drawing/2014/main" id="{5E3F6AE8-E833-4E5E-89E3-6572E67E9015}"/>
              </a:ext>
            </a:extLst>
          </p:cNvPr>
          <p:cNvSpPr/>
          <p:nvPr/>
        </p:nvSpPr>
        <p:spPr>
          <a:xfrm>
            <a:off x="6486144" y="4486656"/>
            <a:ext cx="5705856" cy="2377440"/>
          </a:xfrm>
          <a:custGeom>
            <a:avLst/>
            <a:gdLst>
              <a:gd name="connsiteX0" fmla="*/ 0 w 5705856"/>
              <a:gd name="connsiteY0" fmla="*/ 0 h 2377440"/>
              <a:gd name="connsiteX1" fmla="*/ 684703 w 5705856"/>
              <a:gd name="connsiteY1" fmla="*/ 0 h 2377440"/>
              <a:gd name="connsiteX2" fmla="*/ 1369405 w 5705856"/>
              <a:gd name="connsiteY2" fmla="*/ 0 h 2377440"/>
              <a:gd name="connsiteX3" fmla="*/ 1939991 w 5705856"/>
              <a:gd name="connsiteY3" fmla="*/ 0 h 2377440"/>
              <a:gd name="connsiteX4" fmla="*/ 2567635 w 5705856"/>
              <a:gd name="connsiteY4" fmla="*/ 0 h 2377440"/>
              <a:gd name="connsiteX5" fmla="*/ 3081162 w 5705856"/>
              <a:gd name="connsiteY5" fmla="*/ 0 h 2377440"/>
              <a:gd name="connsiteX6" fmla="*/ 3651748 w 5705856"/>
              <a:gd name="connsiteY6" fmla="*/ 0 h 2377440"/>
              <a:gd name="connsiteX7" fmla="*/ 4336451 w 5705856"/>
              <a:gd name="connsiteY7" fmla="*/ 0 h 2377440"/>
              <a:gd name="connsiteX8" fmla="*/ 4792919 w 5705856"/>
              <a:gd name="connsiteY8" fmla="*/ 0 h 2377440"/>
              <a:gd name="connsiteX9" fmla="*/ 5705856 w 5705856"/>
              <a:gd name="connsiteY9" fmla="*/ 0 h 2377440"/>
              <a:gd name="connsiteX10" fmla="*/ 5705856 w 5705856"/>
              <a:gd name="connsiteY10" fmla="*/ 546811 h 2377440"/>
              <a:gd name="connsiteX11" fmla="*/ 5705856 w 5705856"/>
              <a:gd name="connsiteY11" fmla="*/ 1117397 h 2377440"/>
              <a:gd name="connsiteX12" fmla="*/ 5705856 w 5705856"/>
              <a:gd name="connsiteY12" fmla="*/ 1711757 h 2377440"/>
              <a:gd name="connsiteX13" fmla="*/ 5705856 w 5705856"/>
              <a:gd name="connsiteY13" fmla="*/ 2377440 h 2377440"/>
              <a:gd name="connsiteX14" fmla="*/ 5021153 w 5705856"/>
              <a:gd name="connsiteY14" fmla="*/ 2377440 h 2377440"/>
              <a:gd name="connsiteX15" fmla="*/ 4450568 w 5705856"/>
              <a:gd name="connsiteY15" fmla="*/ 2377440 h 2377440"/>
              <a:gd name="connsiteX16" fmla="*/ 3879982 w 5705856"/>
              <a:gd name="connsiteY16" fmla="*/ 2377440 h 2377440"/>
              <a:gd name="connsiteX17" fmla="*/ 3309396 w 5705856"/>
              <a:gd name="connsiteY17" fmla="*/ 2377440 h 2377440"/>
              <a:gd name="connsiteX18" fmla="*/ 2738811 w 5705856"/>
              <a:gd name="connsiteY18" fmla="*/ 2377440 h 2377440"/>
              <a:gd name="connsiteX19" fmla="*/ 2225284 w 5705856"/>
              <a:gd name="connsiteY19" fmla="*/ 2377440 h 2377440"/>
              <a:gd name="connsiteX20" fmla="*/ 1597640 w 5705856"/>
              <a:gd name="connsiteY20" fmla="*/ 2377440 h 2377440"/>
              <a:gd name="connsiteX21" fmla="*/ 1027054 w 5705856"/>
              <a:gd name="connsiteY21" fmla="*/ 2377440 h 2377440"/>
              <a:gd name="connsiteX22" fmla="*/ 0 w 5705856"/>
              <a:gd name="connsiteY22" fmla="*/ 2377440 h 2377440"/>
              <a:gd name="connsiteX23" fmla="*/ 0 w 5705856"/>
              <a:gd name="connsiteY23" fmla="*/ 1735531 h 2377440"/>
              <a:gd name="connsiteX24" fmla="*/ 0 w 5705856"/>
              <a:gd name="connsiteY24" fmla="*/ 1093622 h 2377440"/>
              <a:gd name="connsiteX25" fmla="*/ 0 w 5705856"/>
              <a:gd name="connsiteY25"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5856" h="2377440" fill="none" extrusionOk="0">
                <a:moveTo>
                  <a:pt x="0" y="0"/>
                </a:moveTo>
                <a:cubicBezTo>
                  <a:pt x="220544" y="-53330"/>
                  <a:pt x="400124" y="22218"/>
                  <a:pt x="684703" y="0"/>
                </a:cubicBezTo>
                <a:cubicBezTo>
                  <a:pt x="969282" y="-22218"/>
                  <a:pt x="1199992" y="59111"/>
                  <a:pt x="1369405" y="0"/>
                </a:cubicBezTo>
                <a:cubicBezTo>
                  <a:pt x="1538818" y="-59111"/>
                  <a:pt x="1715646" y="5339"/>
                  <a:pt x="1939991" y="0"/>
                </a:cubicBezTo>
                <a:cubicBezTo>
                  <a:pt x="2164336" y="-5339"/>
                  <a:pt x="2286890" y="39471"/>
                  <a:pt x="2567635" y="0"/>
                </a:cubicBezTo>
                <a:cubicBezTo>
                  <a:pt x="2848380" y="-39471"/>
                  <a:pt x="2959146" y="7599"/>
                  <a:pt x="3081162" y="0"/>
                </a:cubicBezTo>
                <a:cubicBezTo>
                  <a:pt x="3203178" y="-7599"/>
                  <a:pt x="3394534" y="59540"/>
                  <a:pt x="3651748" y="0"/>
                </a:cubicBezTo>
                <a:cubicBezTo>
                  <a:pt x="3908962" y="-59540"/>
                  <a:pt x="4162486" y="67169"/>
                  <a:pt x="4336451" y="0"/>
                </a:cubicBezTo>
                <a:cubicBezTo>
                  <a:pt x="4510416" y="-67169"/>
                  <a:pt x="4584807" y="53915"/>
                  <a:pt x="4792919" y="0"/>
                </a:cubicBezTo>
                <a:cubicBezTo>
                  <a:pt x="5001031" y="-53915"/>
                  <a:pt x="5451038" y="80134"/>
                  <a:pt x="5705856" y="0"/>
                </a:cubicBezTo>
                <a:cubicBezTo>
                  <a:pt x="5757485" y="233167"/>
                  <a:pt x="5686964" y="371464"/>
                  <a:pt x="5705856" y="546811"/>
                </a:cubicBezTo>
                <a:cubicBezTo>
                  <a:pt x="5724748" y="722158"/>
                  <a:pt x="5651598" y="883569"/>
                  <a:pt x="5705856" y="1117397"/>
                </a:cubicBezTo>
                <a:cubicBezTo>
                  <a:pt x="5760114" y="1351225"/>
                  <a:pt x="5660630" y="1523044"/>
                  <a:pt x="5705856" y="1711757"/>
                </a:cubicBezTo>
                <a:cubicBezTo>
                  <a:pt x="5751082" y="1900470"/>
                  <a:pt x="5626335" y="2125727"/>
                  <a:pt x="5705856" y="2377440"/>
                </a:cubicBezTo>
                <a:cubicBezTo>
                  <a:pt x="5391098" y="2381343"/>
                  <a:pt x="5210496" y="2369513"/>
                  <a:pt x="5021153" y="2377440"/>
                </a:cubicBezTo>
                <a:cubicBezTo>
                  <a:pt x="4831810" y="2385367"/>
                  <a:pt x="4685648" y="2353509"/>
                  <a:pt x="4450568" y="2377440"/>
                </a:cubicBezTo>
                <a:cubicBezTo>
                  <a:pt x="4215488" y="2401371"/>
                  <a:pt x="4123508" y="2311341"/>
                  <a:pt x="3879982" y="2377440"/>
                </a:cubicBezTo>
                <a:cubicBezTo>
                  <a:pt x="3636456" y="2443539"/>
                  <a:pt x="3528958" y="2372450"/>
                  <a:pt x="3309396" y="2377440"/>
                </a:cubicBezTo>
                <a:cubicBezTo>
                  <a:pt x="3089834" y="2382430"/>
                  <a:pt x="2912400" y="2343980"/>
                  <a:pt x="2738811" y="2377440"/>
                </a:cubicBezTo>
                <a:cubicBezTo>
                  <a:pt x="2565222" y="2410900"/>
                  <a:pt x="2375613" y="2352588"/>
                  <a:pt x="2225284" y="2377440"/>
                </a:cubicBezTo>
                <a:cubicBezTo>
                  <a:pt x="2074955" y="2402292"/>
                  <a:pt x="1868983" y="2374701"/>
                  <a:pt x="1597640" y="2377440"/>
                </a:cubicBezTo>
                <a:cubicBezTo>
                  <a:pt x="1326297" y="2380179"/>
                  <a:pt x="1153156" y="2319161"/>
                  <a:pt x="1027054" y="2377440"/>
                </a:cubicBezTo>
                <a:cubicBezTo>
                  <a:pt x="900952" y="2435719"/>
                  <a:pt x="432629" y="2290064"/>
                  <a:pt x="0" y="2377440"/>
                </a:cubicBezTo>
                <a:cubicBezTo>
                  <a:pt x="-29260" y="2118930"/>
                  <a:pt x="67899" y="1918250"/>
                  <a:pt x="0" y="1735531"/>
                </a:cubicBezTo>
                <a:cubicBezTo>
                  <a:pt x="-67899" y="1552812"/>
                  <a:pt x="58718" y="1338818"/>
                  <a:pt x="0" y="1093622"/>
                </a:cubicBezTo>
                <a:cubicBezTo>
                  <a:pt x="-58718" y="848426"/>
                  <a:pt x="14852" y="545192"/>
                  <a:pt x="0" y="0"/>
                </a:cubicBezTo>
                <a:close/>
              </a:path>
              <a:path w="5705856" h="2377440" stroke="0" extrusionOk="0">
                <a:moveTo>
                  <a:pt x="0" y="0"/>
                </a:moveTo>
                <a:cubicBezTo>
                  <a:pt x="126700" y="-26950"/>
                  <a:pt x="365989" y="4550"/>
                  <a:pt x="513527" y="0"/>
                </a:cubicBezTo>
                <a:cubicBezTo>
                  <a:pt x="661065" y="-4550"/>
                  <a:pt x="718263" y="21795"/>
                  <a:pt x="912937" y="0"/>
                </a:cubicBezTo>
                <a:cubicBezTo>
                  <a:pt x="1107611" y="-21795"/>
                  <a:pt x="1446622" y="11230"/>
                  <a:pt x="1597640" y="0"/>
                </a:cubicBezTo>
                <a:cubicBezTo>
                  <a:pt x="1748658" y="-11230"/>
                  <a:pt x="1860652" y="28992"/>
                  <a:pt x="2111167" y="0"/>
                </a:cubicBezTo>
                <a:cubicBezTo>
                  <a:pt x="2361682" y="-28992"/>
                  <a:pt x="2487677" y="47934"/>
                  <a:pt x="2624694" y="0"/>
                </a:cubicBezTo>
                <a:cubicBezTo>
                  <a:pt x="2761711" y="-47934"/>
                  <a:pt x="2982964" y="43320"/>
                  <a:pt x="3309396" y="0"/>
                </a:cubicBezTo>
                <a:cubicBezTo>
                  <a:pt x="3635828" y="-43320"/>
                  <a:pt x="3571563" y="1131"/>
                  <a:pt x="3765865" y="0"/>
                </a:cubicBezTo>
                <a:cubicBezTo>
                  <a:pt x="3960167" y="-1131"/>
                  <a:pt x="4210389" y="57776"/>
                  <a:pt x="4450568" y="0"/>
                </a:cubicBezTo>
                <a:cubicBezTo>
                  <a:pt x="4690747" y="-57776"/>
                  <a:pt x="4882578" y="32528"/>
                  <a:pt x="5135270" y="0"/>
                </a:cubicBezTo>
                <a:cubicBezTo>
                  <a:pt x="5387962" y="-32528"/>
                  <a:pt x="5546981" y="27821"/>
                  <a:pt x="5705856" y="0"/>
                </a:cubicBezTo>
                <a:cubicBezTo>
                  <a:pt x="5741783" y="140748"/>
                  <a:pt x="5682690" y="351318"/>
                  <a:pt x="5705856" y="641909"/>
                </a:cubicBezTo>
                <a:cubicBezTo>
                  <a:pt x="5729022" y="932500"/>
                  <a:pt x="5701061" y="1032464"/>
                  <a:pt x="5705856" y="1260043"/>
                </a:cubicBezTo>
                <a:cubicBezTo>
                  <a:pt x="5710651" y="1487622"/>
                  <a:pt x="5645904" y="1618282"/>
                  <a:pt x="5705856" y="1783080"/>
                </a:cubicBezTo>
                <a:cubicBezTo>
                  <a:pt x="5765808" y="1947878"/>
                  <a:pt x="5663363" y="2142627"/>
                  <a:pt x="5705856" y="2377440"/>
                </a:cubicBezTo>
                <a:cubicBezTo>
                  <a:pt x="5583439" y="2382061"/>
                  <a:pt x="5301295" y="2352067"/>
                  <a:pt x="5135270" y="2377440"/>
                </a:cubicBezTo>
                <a:cubicBezTo>
                  <a:pt x="4969245" y="2402813"/>
                  <a:pt x="4793984" y="2318434"/>
                  <a:pt x="4564685" y="2377440"/>
                </a:cubicBezTo>
                <a:cubicBezTo>
                  <a:pt x="4335387" y="2436446"/>
                  <a:pt x="4081776" y="2335732"/>
                  <a:pt x="3879982" y="2377440"/>
                </a:cubicBezTo>
                <a:cubicBezTo>
                  <a:pt x="3678188" y="2419148"/>
                  <a:pt x="3544464" y="2352652"/>
                  <a:pt x="3309396" y="2377440"/>
                </a:cubicBezTo>
                <a:cubicBezTo>
                  <a:pt x="3074328" y="2402228"/>
                  <a:pt x="3013486" y="2349969"/>
                  <a:pt x="2909987" y="2377440"/>
                </a:cubicBezTo>
                <a:cubicBezTo>
                  <a:pt x="2806488" y="2404911"/>
                  <a:pt x="2563029" y="2334730"/>
                  <a:pt x="2453518" y="2377440"/>
                </a:cubicBezTo>
                <a:cubicBezTo>
                  <a:pt x="2344007" y="2420150"/>
                  <a:pt x="1980969" y="2375307"/>
                  <a:pt x="1768815" y="2377440"/>
                </a:cubicBezTo>
                <a:cubicBezTo>
                  <a:pt x="1556661" y="2379573"/>
                  <a:pt x="1443515" y="2317764"/>
                  <a:pt x="1198230" y="2377440"/>
                </a:cubicBezTo>
                <a:cubicBezTo>
                  <a:pt x="952946" y="2437116"/>
                  <a:pt x="859851" y="2364736"/>
                  <a:pt x="741761" y="2377440"/>
                </a:cubicBezTo>
                <a:cubicBezTo>
                  <a:pt x="623671" y="2390144"/>
                  <a:pt x="266486" y="2306506"/>
                  <a:pt x="0" y="2377440"/>
                </a:cubicBezTo>
                <a:cubicBezTo>
                  <a:pt x="-7594" y="2270231"/>
                  <a:pt x="39912" y="2094415"/>
                  <a:pt x="0" y="1854403"/>
                </a:cubicBezTo>
                <a:cubicBezTo>
                  <a:pt x="-39912" y="1614391"/>
                  <a:pt x="11210" y="1508785"/>
                  <a:pt x="0" y="1331366"/>
                </a:cubicBezTo>
                <a:cubicBezTo>
                  <a:pt x="-11210" y="1153947"/>
                  <a:pt x="28971" y="877774"/>
                  <a:pt x="0" y="713232"/>
                </a:cubicBezTo>
                <a:cubicBezTo>
                  <a:pt x="-28971" y="548690"/>
                  <a:pt x="50640" y="291224"/>
                  <a:pt x="0" y="0"/>
                </a:cubicBezTo>
                <a:close/>
              </a:path>
            </a:pathLst>
          </a:cu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02336" y="326255"/>
            <a:ext cx="5705855"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Glorify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rPr>
              <a: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srgbClr val="4472C4">
                    <a:lumMod val="20000"/>
                    <a:lumOff val="80000"/>
                  </a:srgbClr>
                </a:solidFill>
                <a:latin typeface="Tobago Poster Shadow" panose="02000503020000020004" pitchFamily="2" charset="0"/>
              </a:rPr>
              <a:t>Father</a:t>
            </a:r>
            <a:endParaRPr kumimoji="0" lang="en-US" sz="6600" b="0" i="0" u="none" strike="noStrike" kern="1200" cap="none" spc="0" normalizeH="0" baseline="0" noProof="0" dirty="0">
              <a:ln>
                <a:noFill/>
              </a:ln>
              <a:solidFill>
                <a:srgbClr val="4472C4">
                  <a:lumMod val="20000"/>
                  <a:lumOff val="80000"/>
                </a:srgbClr>
              </a:solidFill>
              <a:effectLst/>
              <a:uLnTx/>
              <a:uFillTx/>
              <a:latin typeface="Tobago Poster Shadow" panose="02000503020000020004" pitchFamily="2" charset="0"/>
              <a:ea typeface="+mn-ea"/>
              <a:cs typeface="+mn-cs"/>
            </a:endParaRPr>
          </a:p>
        </p:txBody>
      </p:sp>
      <p:sp>
        <p:nvSpPr>
          <p:cNvPr id="11" name="Rectangle 10">
            <a:extLst>
              <a:ext uri="{FF2B5EF4-FFF2-40B4-BE49-F238E27FC236}">
                <a16:creationId xmlns:a16="http://schemas.microsoft.com/office/drawing/2014/main" id="{885ABCBC-EBDB-4D4C-A920-62227ECF2C5C}"/>
              </a:ext>
            </a:extLst>
          </p:cNvPr>
          <p:cNvSpPr/>
          <p:nvPr/>
        </p:nvSpPr>
        <p:spPr>
          <a:xfrm>
            <a:off x="6484710" y="0"/>
            <a:ext cx="570585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6693408" y="4657344"/>
            <a:ext cx="327428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 diligent to present yourself approved to God, a worker who does not need to be ashamed, rightly dividing the word of truth”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6778752" y="6351294"/>
            <a:ext cx="300590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8783" y="4697052"/>
            <a:ext cx="1902128" cy="2054352"/>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02336" y="5214581"/>
            <a:ext cx="56936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John 17:1-5</a:t>
            </a:r>
          </a:p>
        </p:txBody>
      </p:sp>
    </p:spTree>
    <p:extLst>
      <p:ext uri="{BB962C8B-B14F-4D97-AF65-F5344CB8AC3E}">
        <p14:creationId xmlns:p14="http://schemas.microsoft.com/office/powerpoint/2010/main" val="3817794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3531</Words>
  <Application>Microsoft Office PowerPoint</Application>
  <PresentationFormat>Widescreen</PresentationFormat>
  <Paragraphs>156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Tobago Poster Shadow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7</cp:revision>
  <dcterms:created xsi:type="dcterms:W3CDTF">2020-04-22T04:06:58Z</dcterms:created>
  <dcterms:modified xsi:type="dcterms:W3CDTF">2020-05-10T21:12:55Z</dcterms:modified>
</cp:coreProperties>
</file>