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"/>
  </p:handoutMasterIdLst>
  <p:sldIdLst>
    <p:sldId id="256" r:id="rId2"/>
    <p:sldId id="257" r:id="rId3"/>
    <p:sldId id="258" r:id="rId4"/>
    <p:sldId id="259" r:id="rId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D6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CBB2DB-BA23-48D7-9030-44A91D5EC01C}" v="20" dt="2026-08-21T23:22:17.0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90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3187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an Cox" userId="9376f276357bfffd" providerId="LiveId" clId="{D6A38ECA-CFFF-4F81-A50A-FF406F190B2A}"/>
    <pc:docChg chg="custSel addSld modSld modHandout">
      <pc:chgData name="Stan Cox" userId="9376f276357bfffd" providerId="LiveId" clId="{D6A38ECA-CFFF-4F81-A50A-FF406F190B2A}" dt="2026-08-21T23:23:38.231" v="600" actId="20577"/>
      <pc:docMkLst>
        <pc:docMk/>
      </pc:docMkLst>
      <pc:sldChg chg="modSp new mod modTransition setBg addAnim delAnim modAnim">
        <pc:chgData name="Stan Cox" userId="9376f276357bfffd" providerId="LiveId" clId="{D6A38ECA-CFFF-4F81-A50A-FF406F190B2A}" dt="2026-08-21T22:59:07.717" v="347"/>
        <pc:sldMkLst>
          <pc:docMk/>
          <pc:sldMk cId="4178355050" sldId="258"/>
        </pc:sldMkLst>
        <pc:spChg chg="mod">
          <ac:chgData name="Stan Cox" userId="9376f276357bfffd" providerId="LiveId" clId="{D6A38ECA-CFFF-4F81-A50A-FF406F190B2A}" dt="2026-08-21T22:58:04.044" v="337"/>
          <ac:spMkLst>
            <pc:docMk/>
            <pc:sldMk cId="4178355050" sldId="258"/>
            <ac:spMk id="2" creationId="{555BCE4A-9404-6316-FE55-ACF8867964E6}"/>
          </ac:spMkLst>
        </pc:spChg>
        <pc:spChg chg="mod">
          <ac:chgData name="Stan Cox" userId="9376f276357bfffd" providerId="LiveId" clId="{D6A38ECA-CFFF-4F81-A50A-FF406F190B2A}" dt="2026-08-21T22:58:22.680" v="338" actId="20577"/>
          <ac:spMkLst>
            <pc:docMk/>
            <pc:sldMk cId="4178355050" sldId="258"/>
            <ac:spMk id="3" creationId="{CCE3D7D4-9C1F-10C6-24AA-17499BDE3865}"/>
          </ac:spMkLst>
        </pc:spChg>
      </pc:sldChg>
      <pc:sldChg chg="modSp new mod modTransition setBg">
        <pc:chgData name="Stan Cox" userId="9376f276357bfffd" providerId="LiveId" clId="{D6A38ECA-CFFF-4F81-A50A-FF406F190B2A}" dt="2026-08-21T23:23:38.231" v="600" actId="20577"/>
        <pc:sldMkLst>
          <pc:docMk/>
          <pc:sldMk cId="2614274598" sldId="259"/>
        </pc:sldMkLst>
        <pc:spChg chg="mod">
          <ac:chgData name="Stan Cox" userId="9376f276357bfffd" providerId="LiveId" clId="{D6A38ECA-CFFF-4F81-A50A-FF406F190B2A}" dt="2026-08-21T23:14:21.215" v="463" actId="403"/>
          <ac:spMkLst>
            <pc:docMk/>
            <pc:sldMk cId="2614274598" sldId="259"/>
            <ac:spMk id="2" creationId="{360AEB91-1647-34C3-2367-30EE15BCEC72}"/>
          </ac:spMkLst>
        </pc:spChg>
        <pc:spChg chg="mod">
          <ac:chgData name="Stan Cox" userId="9376f276357bfffd" providerId="LiveId" clId="{D6A38ECA-CFFF-4F81-A50A-FF406F190B2A}" dt="2026-08-21T23:23:38.231" v="600" actId="20577"/>
          <ac:spMkLst>
            <pc:docMk/>
            <pc:sldMk cId="2614274598" sldId="259"/>
            <ac:spMk id="3" creationId="{C1A7E6EE-68BF-490D-9F79-40BE1D14F63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CB2BF52-26B7-60A0-8ABC-2E10828915D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829756" cy="800523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r>
              <a:rPr lang="en-US" sz="2000" dirty="0">
                <a:latin typeface="Bebas Neue" panose="020B0606020202050201" pitchFamily="34" charset="0"/>
              </a:rPr>
              <a:t>Why We    </a:t>
            </a:r>
            <a:r>
              <a:rPr lang="en-US" sz="3300" dirty="0">
                <a:latin typeface="Rastanty Cortez" panose="02000506000000020003" pitchFamily="2" charset="0"/>
              </a:rPr>
              <a:t>Do What We Do!</a:t>
            </a:r>
            <a:endParaRPr lang="en-US" sz="2000" dirty="0">
              <a:latin typeface="Rastanty Cortez" panose="02000506000000020003" pitchFamily="2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F2793F-1A4E-C5CD-F6F8-2CD76FE2161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r>
              <a:rPr lang="en-US" dirty="0"/>
              <a:t>August 23, 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4D3DCE-37B4-CEDD-BC4B-7FCACEB516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r>
              <a:rPr lang="en-US" dirty="0"/>
              <a:t>West Side church of Christ, Stan Cox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97E12E-26DE-BEEA-7A1A-9E2DA0F4F9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r>
              <a:rPr lang="en-US" dirty="0"/>
              <a:t>  soundteaching.org </a:t>
            </a:r>
          </a:p>
        </p:txBody>
      </p:sp>
    </p:spTree>
    <p:extLst>
      <p:ext uri="{BB962C8B-B14F-4D97-AF65-F5344CB8AC3E}">
        <p14:creationId xmlns:p14="http://schemas.microsoft.com/office/powerpoint/2010/main" val="2294532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B189F-168F-278C-F1A9-8964A03EB7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A95EBC-5195-B267-49F6-B5E3E5CAF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AEA8F4-8CE8-611B-AD26-B4E4FA066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4A592-85E9-4F47-8498-19EB69D81E0B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32B84E-72A2-503F-E003-736DC32C6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0D9FEC-C2E8-8307-71D2-D228AA2BC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01003-3085-435C-A4F3-CB2038318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058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70214-C214-AEE3-52D4-0F123742D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BAF962-E398-0C78-2BC4-81538881E1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1252D5-86E5-1820-219A-20B1BC8D4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4A592-85E9-4F47-8498-19EB69D81E0B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8ABB0B-D47C-8FF3-C79A-23CCC6678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B79374-0E89-574F-2255-F397AFEB4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01003-3085-435C-A4F3-CB2038318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28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041AA9-6EC3-D906-8255-274E3298BE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5EEC39-EC00-8CB7-585C-876F662660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70906-E94C-D2E8-0C37-A237E3805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4A592-85E9-4F47-8498-19EB69D81E0B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6A380C-AB3F-9B44-05C9-083EF3E65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0248C-82B7-42EB-4567-E03FE439B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01003-3085-435C-A4F3-CB2038318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984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66428-3357-3D92-5197-6049886E2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4C955-C8E6-4F13-35F3-F6EC57C713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0AF506-63F5-1852-B227-78CAFA611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4A592-85E9-4F47-8498-19EB69D81E0B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ABE7E0-46A1-EAFC-27BA-A1B74E265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2B1BEA-15A9-C241-B4B9-5CC1284AD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01003-3085-435C-A4F3-CB2038318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130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A7209-936E-C928-FB18-B56C7FE11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B9B25C-903B-06C8-E0DD-B3F9F86758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A381F-00BD-B1C1-051D-D8059E4B6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4A592-85E9-4F47-8498-19EB69D81E0B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ECF63F-0338-D27E-AE75-A537F681F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2EFD1B-77A5-4075-8552-C99569F8E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01003-3085-435C-A4F3-CB2038318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655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18ACC-6A7C-C3A3-EDDD-D887458E8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2AA766-3023-A614-9ADF-E9AE20317F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6E33A0-A3FF-45E0-D913-A83B725361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5BAE0A-1A86-80AE-E9B4-88B32F9F9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4A592-85E9-4F47-8498-19EB69D81E0B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DED7A6-0BAC-5BAF-93BD-1771465F5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BFD4BB-1060-2C5D-6856-FAC04EC93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01003-3085-435C-A4F3-CB2038318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490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8DF17-3E17-E691-E70B-B2C52D880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1482BC-B8DA-2D6E-7B7D-730DA6B066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7B3F77-D843-8C55-B3CA-4C3762D6C3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D1F4F6-13C7-FE21-E79E-258123C55A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43545E-F771-03E3-D910-7CE6B1D5F1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A0C555-8143-BFC6-BCED-F725659C5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4A592-85E9-4F47-8498-19EB69D81E0B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2DEE11-542B-F018-3594-16C174F03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FAA393-9803-18C5-4A0F-26E2AD45C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01003-3085-435C-A4F3-CB2038318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480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9789E-5023-53D3-DFF5-C1404094A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05DB08-743D-4C55-AF0C-4DB70D24B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4A592-85E9-4F47-8498-19EB69D81E0B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822DFA-4673-90AD-8056-FD8776BA4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7F8427-CA64-8619-3C92-8C33182B3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01003-3085-435C-A4F3-CB2038318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773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5228EA-8AD6-BFBA-738B-38EE96A5C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4A592-85E9-4F47-8498-19EB69D81E0B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13408C-3679-0082-840B-3E23D14FA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6D959E-D421-B8CE-80B5-634D44489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01003-3085-435C-A4F3-CB2038318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188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95AA3-6590-96F9-3EC8-0E8B014FA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113F98-27A7-DD00-D888-04DC50053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CE0259-33B2-5095-7C98-6F803EE3BB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3782D0-F7A5-5C61-AB95-60EEA5961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4A592-85E9-4F47-8498-19EB69D81E0B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8F58A5-E3B2-3897-3CB1-6FD30E9E9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58C6F3-3263-D828-E73B-78AA28F35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01003-3085-435C-A4F3-CB2038318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480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8B6A0-0B38-B4FB-A6EE-0488096B0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05712C-9841-060E-B11F-5E2512C663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97FB25-7159-23E4-F3FA-71EDED5392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BED4D5-2086-9FFF-9874-16FA119A2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4A592-85E9-4F47-8498-19EB69D81E0B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EA9AA1-D6BC-A965-1F1A-B834A06CA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19E264-646E-8364-3DCE-68B7ED6F4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01003-3085-435C-A4F3-CB2038318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888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3D3BD2-6E20-4B1E-B763-A97B9D1F1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D3E4C1-FE38-131C-ABA1-A405E58B44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1AA9AB-73E1-84E4-DF1E-AED09BB569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04A592-85E9-4F47-8498-19EB69D81E0B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F4BC5E-5349-085B-4FC6-E0516FAC55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0BB197-5384-85E3-9623-F39654CF0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701003-3085-435C-A4F3-CB20383189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510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84988-91A7-7F3F-3FFD-7864CB9ED7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009D6F-F4EC-0339-06C6-BB42644DD8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F1ACFA-AF98-EE59-0848-98B752C21B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4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9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45D2DFF-1733-C19C-45B2-F0FE8FC49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" y="264159"/>
            <a:ext cx="11348720" cy="1127757"/>
          </a:xfrm>
        </p:spPr>
        <p:txBody>
          <a:bodyPr>
            <a:normAutofit/>
          </a:bodyPr>
          <a:lstStyle/>
          <a:p>
            <a:r>
              <a:rPr lang="en-US" sz="7200" b="1" dirty="0">
                <a:latin typeface="Bebas Neue" panose="020B0606020202050201" pitchFamily="34" charset="0"/>
                <a:cs typeface="Aharoni" panose="020F0502020204030204" pitchFamily="2" charset="-79"/>
              </a:rPr>
              <a:t>The Instructions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3F0ACC-B1E3-280D-4762-280108941B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1520" y="1391920"/>
            <a:ext cx="5288280" cy="5090160"/>
          </a:xfrm>
        </p:spPr>
        <p:txBody>
          <a:bodyPr>
            <a:normAutofit/>
          </a:bodyPr>
          <a:lstStyle/>
          <a:p>
            <a:pPr marL="346075" indent="-346075"/>
            <a:r>
              <a:rPr lang="en-US" sz="5400" b="1" dirty="0">
                <a:solidFill>
                  <a:srgbClr val="F6D6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Older Men</a:t>
            </a:r>
            <a:br>
              <a:rPr lang="en-US" sz="5400" dirty="0">
                <a:solidFill>
                  <a:srgbClr val="F6D6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dirty="0">
                <a:solidFill>
                  <a:srgbClr val="F6D6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(2:2)</a:t>
            </a:r>
          </a:p>
          <a:p>
            <a:pPr marL="346075" indent="-346075"/>
            <a:r>
              <a:rPr lang="en-US" sz="5400" b="1" dirty="0">
                <a:solidFill>
                  <a:srgbClr val="F6D6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Older Women</a:t>
            </a:r>
            <a:br>
              <a:rPr lang="en-US" sz="5400" dirty="0">
                <a:solidFill>
                  <a:srgbClr val="F6D6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dirty="0">
                <a:solidFill>
                  <a:srgbClr val="F6D6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(2:3)</a:t>
            </a:r>
          </a:p>
          <a:p>
            <a:pPr marL="346075" indent="-346075"/>
            <a:r>
              <a:rPr lang="en-US" sz="5400" b="1" dirty="0">
                <a:solidFill>
                  <a:srgbClr val="F6D6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Young Women</a:t>
            </a:r>
            <a:br>
              <a:rPr lang="en-US" sz="5400" dirty="0">
                <a:solidFill>
                  <a:srgbClr val="F6D6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dirty="0">
                <a:solidFill>
                  <a:srgbClr val="F6D6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(2:4-5)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BAA90CB-54AF-2949-24F6-983BF024F7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24320" y="1391917"/>
            <a:ext cx="5151120" cy="5090160"/>
          </a:xfrm>
        </p:spPr>
        <p:txBody>
          <a:bodyPr/>
          <a:lstStyle/>
          <a:p>
            <a:pPr marL="346075" indent="-346075"/>
            <a:r>
              <a:rPr lang="en-US" sz="5400" b="1" dirty="0">
                <a:solidFill>
                  <a:srgbClr val="F6D6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Young Men</a:t>
            </a:r>
            <a:br>
              <a:rPr lang="en-US" sz="5400" dirty="0">
                <a:solidFill>
                  <a:srgbClr val="F6D6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dirty="0">
                <a:solidFill>
                  <a:srgbClr val="F6D6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(2:6-8)</a:t>
            </a:r>
          </a:p>
          <a:p>
            <a:pPr marL="346075" indent="-346075"/>
            <a:r>
              <a:rPr lang="en-US" sz="5400" b="1" dirty="0">
                <a:solidFill>
                  <a:srgbClr val="F6D6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Bondservants</a:t>
            </a:r>
            <a:br>
              <a:rPr lang="en-US" sz="5400" dirty="0">
                <a:solidFill>
                  <a:srgbClr val="F6D6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dirty="0">
                <a:solidFill>
                  <a:srgbClr val="F6D6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(2:9-10)</a:t>
            </a:r>
          </a:p>
          <a:p>
            <a:pPr marL="346075" indent="-346075"/>
            <a:r>
              <a:rPr lang="en-US" sz="5400" b="1" dirty="0">
                <a:solidFill>
                  <a:srgbClr val="F6D6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Everyone</a:t>
            </a:r>
            <a:br>
              <a:rPr lang="en-US" sz="5400" dirty="0">
                <a:solidFill>
                  <a:srgbClr val="F6D6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dirty="0">
                <a:solidFill>
                  <a:srgbClr val="F6D6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(13)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749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BCE4A-9404-6316-FE55-ACF886796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680" y="162561"/>
            <a:ext cx="10866120" cy="965199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Bebas Neue" panose="020B0606020202050201" pitchFamily="34" charset="0"/>
              </a:rPr>
              <a:t>Our Motivation (2:11-14)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3D7D4-9C1F-10C6-24AA-17499BDE3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80" y="1463040"/>
            <a:ext cx="11155680" cy="4927600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4400" b="1" dirty="0">
                <a:solidFill>
                  <a:schemeClr val="tx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Grace of God that Brings Salvation</a:t>
            </a:r>
          </a:p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4000" dirty="0">
                <a:solidFill>
                  <a:schemeClr val="tx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Ephesians 1:2,3,7; John 3:16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4400" b="1" dirty="0"/>
              <a:t>Appeared to </a:t>
            </a:r>
            <a:r>
              <a:rPr lang="en-US" sz="4400" b="1" u="sng" dirty="0"/>
              <a:t>All Men</a:t>
            </a:r>
          </a:p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4000" dirty="0"/>
              <a:t>Mark 16:15-16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4400" b="1" dirty="0">
                <a:solidFill>
                  <a:schemeClr val="tx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Grace of God Teaches Us!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4000" dirty="0">
                <a:solidFill>
                  <a:schemeClr val="tx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Acts 20:32; Romans 6:11-12; 1 John 3:6-8; </a:t>
            </a:r>
            <a:br>
              <a:rPr lang="en-US" sz="4000" dirty="0">
                <a:solidFill>
                  <a:schemeClr val="tx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>
                <a:solidFill>
                  <a:schemeClr val="tx2">
                    <a:lumMod val="10000"/>
                    <a:lumOff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James 1:25; 2 Corinthians 4:13-18; Romans 5:1-2</a:t>
            </a:r>
          </a:p>
          <a:p>
            <a:pPr marL="346075" indent="-346075"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355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AEB91-1647-34C3-2367-30EE15BCE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83435"/>
          </a:xfrm>
        </p:spPr>
        <p:txBody>
          <a:bodyPr>
            <a:normAutofit/>
          </a:bodyPr>
          <a:lstStyle/>
          <a:p>
            <a:r>
              <a:rPr lang="en-US" sz="8000" dirty="0">
                <a:solidFill>
                  <a:srgbClr val="F6D6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" panose="020B0606020202050201" pitchFamily="34" charset="0"/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7E6EE-68BF-490D-9F79-40BE1D14F6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04160"/>
            <a:ext cx="10515600" cy="33728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/>
              <a:t>We were saved for a special purpose… To obey Him!</a:t>
            </a:r>
            <a:br>
              <a:rPr lang="en-US" sz="4400" b="1" dirty="0"/>
            </a:br>
            <a:r>
              <a:rPr lang="en-US" sz="4400" b="1" dirty="0"/>
              <a:t>To do the things He wants us to do!</a:t>
            </a:r>
          </a:p>
          <a:p>
            <a:pPr marL="0" indent="0" algn="ctr">
              <a:buNone/>
            </a:pPr>
            <a:endParaRPr lang="en-US" sz="4400" b="1" dirty="0"/>
          </a:p>
          <a:p>
            <a:pPr marL="0" indent="0" algn="r">
              <a:buNone/>
            </a:pPr>
            <a:r>
              <a:rPr lang="en-US" sz="4400" b="1" dirty="0">
                <a:solidFill>
                  <a:srgbClr val="F6D6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Ephesians 2:8-10</a:t>
            </a:r>
          </a:p>
        </p:txBody>
      </p:sp>
    </p:spTree>
    <p:extLst>
      <p:ext uri="{BB962C8B-B14F-4D97-AF65-F5344CB8AC3E}">
        <p14:creationId xmlns:p14="http://schemas.microsoft.com/office/powerpoint/2010/main" val="2614274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112</Words>
  <Application>Microsoft Office PowerPoint</Application>
  <PresentationFormat>Widescreen</PresentationFormat>
  <Paragraphs>18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Aptos</vt:lpstr>
      <vt:lpstr>Aptos Display</vt:lpstr>
      <vt:lpstr>Arial</vt:lpstr>
      <vt:lpstr>Bebas Neue</vt:lpstr>
      <vt:lpstr>Rastanty Cortez</vt:lpstr>
      <vt:lpstr>Office Theme</vt:lpstr>
      <vt:lpstr>PowerPoint Presentation</vt:lpstr>
      <vt:lpstr>The Instructions</vt:lpstr>
      <vt:lpstr>Our Motivation (2:11-14)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Stan Cox</dc:creator>
  <cp:lastModifiedBy>Stan Cox</cp:lastModifiedBy>
  <cp:revision>1</cp:revision>
  <cp:lastPrinted>2026-08-21T23:22:17Z</cp:lastPrinted>
  <dcterms:created xsi:type="dcterms:W3CDTF">2026-08-21T18:41:15Z</dcterms:created>
  <dcterms:modified xsi:type="dcterms:W3CDTF">2026-08-21T23:23:46Z</dcterms:modified>
</cp:coreProperties>
</file>