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B336A-6E49-6EF1-2DC3-8F60F01C9B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65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Georgia" panose="02040502050405020303" pitchFamily="18" charset="0"/>
              </a:rPr>
              <a:t>“Will so come in like manner”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EFDC3-7B9B-C8DA-9C1F-651D72C2D1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15, 2024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3656C-753E-1B00-1690-A06697C92C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F5C6D-950C-0D7B-7730-57EA674002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07597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D5A6-241C-456B-0ED9-283E603C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C3F88-C855-CCA2-6ACD-FB466E38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5FC5-702D-2DDD-B576-0BF8C856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7C1B-23E1-20D9-8D84-D53BC70E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8C060-962E-F338-ADDC-BAACB2AA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8041-2E8D-6B1F-4E3B-E10D37C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ABDC5-A945-CFE3-F653-420A2181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13A5D-D821-D09A-6853-AAB8C9CF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14946-DF8A-154D-4835-5EBCCBCE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584C-25D4-41BD-2158-BE7973D0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7B66F-D788-8F65-36E3-58778F547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1A6D7-03BB-EF5C-FD9C-5D9BF3EE3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BC5F9-6047-DFFF-658E-2EE36E0D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8D39-D597-8D1B-EEE0-7E207D2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485FF-D292-5D98-FBD2-6FBE18E4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47B2-AEDC-00C3-EB2E-6A9E78BB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9FFA-1070-D9D6-835C-AAF72BB1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6816-3818-170C-91C9-6600A406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4A11-45EE-8B54-FA6E-83DDD2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BDED-B56D-039B-08FE-27101BA9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ECC-09BC-A76E-BE21-1734CFFC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A8273-C922-07C5-7AD9-E170DF7FB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FADBF-FE43-D0AA-6DC7-70A7BC0E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44AE1-1087-C34D-C4B4-2031FA09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F5DA-A3E8-94A9-7B45-E64A0E25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6D9C-296B-5727-817E-D36B0971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4D2-7B21-00CF-4B46-40AA7EB05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7B39D-A62C-6B68-C7BE-F82ACBF7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D1863-9FF1-A653-AB06-2F96FC90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93975-E6A0-073F-C1A5-1087821E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5E6A2-9EFF-9D41-87D1-D9E208CD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AE23-9899-1EF4-6CCE-F1068805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95819-612B-E17F-098E-3D0254BB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D14C7-C11F-10F9-129C-73B76D514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8827A-22BC-7BBA-670D-4E82D00C2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4929C-D3D9-FCE4-A797-519B96A02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9DF00-E942-D98B-864D-C7EBA65E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DDD97-BD00-5307-7939-06E82065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71EB5-5A07-B806-270A-ED6E0208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BB53-1D9C-9416-B04C-7F4DC0FC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B1767-7326-287E-F368-0E714803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A44C8-98CA-868F-42AB-59B7D42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FC8F6-68D1-DD01-6120-D54F11F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E0135-477B-4D1D-FBF7-D8D3C611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BE143-E12E-795A-F3C6-FE2A4032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F6268-A757-EFE6-4725-DCDDD42C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464-D85B-19A0-9FC0-74A59F3E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22EB-EA8B-6014-5179-309A16FC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1F862-7FA7-7309-47EA-49CBD778C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8F7C1-248A-9C47-E6BA-2CBCB1AB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5A897-97CC-8486-E92F-D2440E55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02A9-4C34-D240-6E89-67389D21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6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B7B9-11B6-5EE9-4444-B140311B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A9827-6F9A-A97E-766F-436A9BFEA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BD542-3D2B-79E2-BA0E-4D13AEDA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D1572-8D01-E0C1-B068-517505DB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1AD6-835B-FFB3-74A3-9E296AE3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E9C62-3BB2-B6E4-F0D6-B9F11E78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9960C-6118-8120-1110-F21CB090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66356-FD12-EFA5-EA9B-7938C177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F170-0B7D-2F19-5EF8-F005BC3D1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7473C0-43BE-4B84-B50E-F67AB5F0AFAB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9FC3-3575-349D-5D41-BD15ADE26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EE8B-FEF9-A450-28CB-5E0B65CF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A6040-B467-4208-ADA6-A372019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railing&#10;&#10;Description automatically generated">
            <a:extLst>
              <a:ext uri="{FF2B5EF4-FFF2-40B4-BE49-F238E27FC236}">
                <a16:creationId xmlns:a16="http://schemas.microsoft.com/office/drawing/2014/main" id="{7D3CE98F-6914-B636-8DF7-39CEDC6E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C7F49-8C0E-4802-47B7-EF01FDC97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326" y="1825625"/>
            <a:ext cx="5590389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 change from mortal life to immortal life!</a:t>
            </a:r>
          </a:p>
          <a:p>
            <a:pPr marL="0" indent="0" algn="ctr">
              <a:buNone/>
            </a:pPr>
            <a:r>
              <a:rPr lang="en-US" sz="3600" dirty="0"/>
              <a:t>1 Corinthians 15:52-53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F15A62-3D7F-4C16-B39C-B68E8899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507915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All of the dead will be resurrected!</a:t>
            </a:r>
          </a:p>
          <a:p>
            <a:pPr marL="0" indent="0" algn="ctr">
              <a:buNone/>
            </a:pPr>
            <a:r>
              <a:rPr lang="en-US" sz="3600" dirty="0"/>
              <a:t>John 5:28-29</a:t>
            </a:r>
          </a:p>
          <a:p>
            <a:pPr marL="0" indent="0" algn="ctr">
              <a:buNone/>
            </a:pPr>
            <a:r>
              <a:rPr lang="en-US" sz="3600" dirty="0"/>
              <a:t>1 Corinthians 15:20-22</a:t>
            </a:r>
          </a:p>
        </p:txBody>
      </p:sp>
    </p:spTree>
    <p:extLst>
      <p:ext uri="{BB962C8B-B14F-4D97-AF65-F5344CB8AC3E}">
        <p14:creationId xmlns:p14="http://schemas.microsoft.com/office/powerpoint/2010/main" val="4168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FAFDE-57CA-7BBE-5696-F7F3404A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ABFD8-A39C-BED1-DFEB-572A8E34B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326" y="1825625"/>
            <a:ext cx="5590389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The material realm will be destroyed with fire!</a:t>
            </a:r>
          </a:p>
          <a:p>
            <a:pPr marL="0" indent="0" algn="ctr">
              <a:buNone/>
            </a:pPr>
            <a:r>
              <a:rPr lang="en-US" sz="3600" dirty="0"/>
              <a:t>2 Peter 3:7, 10-12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153F7C-7548-8E72-4197-B1AB547D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507915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Every man and woman will be judged!</a:t>
            </a:r>
          </a:p>
          <a:p>
            <a:pPr marL="0" indent="0" algn="ctr">
              <a:buNone/>
            </a:pPr>
            <a:r>
              <a:rPr lang="en-US" sz="3600" dirty="0"/>
              <a:t>Acts 17:30-31</a:t>
            </a:r>
          </a:p>
          <a:p>
            <a:pPr marL="0" indent="0" algn="ctr">
              <a:buNone/>
            </a:pPr>
            <a:r>
              <a:rPr lang="en-US" sz="3600" dirty="0"/>
              <a:t>2 Corinthians 5:10</a:t>
            </a:r>
          </a:p>
          <a:p>
            <a:pPr marL="0" indent="0" algn="ctr">
              <a:buNone/>
            </a:pPr>
            <a:r>
              <a:rPr lang="en-US" sz="3600" dirty="0"/>
              <a:t>Romans 2:5-11</a:t>
            </a:r>
          </a:p>
        </p:txBody>
      </p:sp>
    </p:spTree>
    <p:extLst>
      <p:ext uri="{BB962C8B-B14F-4D97-AF65-F5344CB8AC3E}">
        <p14:creationId xmlns:p14="http://schemas.microsoft.com/office/powerpoint/2010/main" val="9841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1E603-691A-8FB1-5146-F11689C8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B6A9B-56F5-4BC4-3B0C-14535A9B6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326" y="1825625"/>
            <a:ext cx="5590389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The disobedient will be punished with eternal death in hell!</a:t>
            </a:r>
          </a:p>
          <a:p>
            <a:pPr marL="0" indent="0" algn="ctr">
              <a:buNone/>
            </a:pPr>
            <a:r>
              <a:rPr lang="en-US" sz="3600" dirty="0"/>
              <a:t>2 Thessalonians 1:6-10</a:t>
            </a:r>
          </a:p>
          <a:p>
            <a:pPr marL="0" indent="0" algn="ctr">
              <a:buNone/>
            </a:pPr>
            <a:r>
              <a:rPr lang="en-US" sz="3600" dirty="0"/>
              <a:t>Revelation 21:8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12170B-230A-59C4-7A24-CC196729F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507915" cy="47257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Kingdom delivered back to God.</a:t>
            </a:r>
            <a:br>
              <a:rPr lang="en-US" sz="4400" b="1" dirty="0"/>
            </a:br>
            <a:r>
              <a:rPr lang="en-US" sz="4400" b="1" dirty="0"/>
              <a:t>The righteous will receive eternal life!</a:t>
            </a:r>
          </a:p>
          <a:p>
            <a:pPr marL="0" indent="0" algn="ctr">
              <a:buNone/>
            </a:pPr>
            <a:r>
              <a:rPr lang="en-US" sz="3600" dirty="0"/>
              <a:t>1 Corinthians 15:24-28</a:t>
            </a:r>
          </a:p>
          <a:p>
            <a:pPr marL="0" indent="0" algn="ctr">
              <a:buNone/>
            </a:pPr>
            <a:r>
              <a:rPr lang="en-US" sz="3600" dirty="0"/>
              <a:t>2 Timothy 4:8</a:t>
            </a:r>
          </a:p>
        </p:txBody>
      </p:sp>
    </p:spTree>
    <p:extLst>
      <p:ext uri="{BB962C8B-B14F-4D97-AF65-F5344CB8AC3E}">
        <p14:creationId xmlns:p14="http://schemas.microsoft.com/office/powerpoint/2010/main" val="805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CAC3-CDF9-6EC6-D215-72ED8382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different colors&#10;&#10;Description automatically generated">
            <a:extLst>
              <a:ext uri="{FF2B5EF4-FFF2-40B4-BE49-F238E27FC236}">
                <a16:creationId xmlns:a16="http://schemas.microsoft.com/office/drawing/2014/main" id="{2E7C478A-36D1-2597-8548-BAE42AC8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2</cp:revision>
  <dcterms:created xsi:type="dcterms:W3CDTF">2024-12-12T16:48:11Z</dcterms:created>
  <dcterms:modified xsi:type="dcterms:W3CDTF">2024-12-15T00:30:41Z</dcterms:modified>
</cp:coreProperties>
</file>