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391CEF48-52DC-479A-B89B-2756FCAB97F9}"/>
    <pc:docChg chg="custSel modHandout">
      <pc:chgData name="Stan Cox" userId="9376f276357bfffd" providerId="LiveId" clId="{391CEF48-52DC-479A-B89B-2756FCAB97F9}" dt="2025-03-14T23:27:30.022" v="127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3CA507-0BF8-9100-A4F8-D6DC130712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Wisdom from Above</a:t>
            </a:r>
          </a:p>
          <a:p>
            <a:r>
              <a:rPr lang="en-US" dirty="0"/>
              <a:t>James 3:13-18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18931-137D-471A-F9CD-667F4B7650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March 16, 2025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83775-5317-59BA-E567-7DB978C95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04B4A-A605-15D3-5E3C-3B856BBDF0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</a:t>
            </a:r>
          </a:p>
        </p:txBody>
      </p:sp>
    </p:spTree>
    <p:extLst>
      <p:ext uri="{BB962C8B-B14F-4D97-AF65-F5344CB8AC3E}">
        <p14:creationId xmlns:p14="http://schemas.microsoft.com/office/powerpoint/2010/main" val="64381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B91F-D884-685A-E49E-ABE6344AD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285FF-3203-2DA1-03C8-1DB98D6CC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71C1-CAFF-4BC1-C7AD-A3DAF5BD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7FD2C-48D9-4134-7A2A-30D80E77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4D3B-A6B0-B30A-FC19-AA5C14AD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D9AE-63F2-6DEA-CE5D-35709BDF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59348-79A7-8E00-354F-8AB52D1F0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366E4-266D-D2AF-3044-BC6D98C3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EEE1-9038-17C1-3731-C91F4CF4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9FE02-0B3F-E01A-9A82-FBBFE01D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1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ED7B3-096F-4660-CF0D-93049FC93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EAA2A-A9D5-10BF-A52D-C35E5F80E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75A94-314A-A8F6-2C00-B223C77B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22E8-135A-1DD4-EFE3-B27AB403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C099E-1F7E-DA6B-DAB8-F95DE33E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7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E4B6-C7EB-6015-30A2-1E578A41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52F3-F953-5ACB-D2EB-2C6BDBC2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4964C-A971-9EAE-7481-670489ED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9130-F91C-5878-7417-33355C1B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87D71-2975-62E6-8844-5F7720CE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85EB-3593-BD53-48B2-99DC80C4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53F92-42E6-9BA5-B00A-7718A7EA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27E4-BA0D-F125-F4F1-A167AF57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DC618-95E5-1C6B-5091-81F71777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ECB21-B7F3-5A64-A382-E7BE0522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BF5C-62AB-08E6-8F11-754C966B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1431-408B-2C28-EDA4-B9B15CE25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9A654-C558-AF74-2BCF-8E46343C5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7209C-BE32-D329-9A48-16D89922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96EBE-0F9E-E73D-2DCD-CA52FA59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F1390-354B-127A-506F-78C4E1AA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2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6B22-D7F7-FC2B-170E-52267DD2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E4E5A-1467-FAFB-CED4-29C95B371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651A7-627E-60AD-C223-18C56625F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A2600-6205-18D6-BA47-31480D6E4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F8A5A-6EFC-2794-DFB0-9A48D74D8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1E68E-349F-CBDE-18C7-AFDBE555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17AFB-CF80-B09E-DC65-E28E1B3C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AD017-07EB-8514-0207-C75447DA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EDF7-DDCC-55C3-64BC-6598A5E2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5CB1A-905B-D660-6B2F-E0674978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19D7F-9508-61B3-02F2-AE1132CE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12819-7036-7A47-5028-E4182C9B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86031-AE58-7C10-2C70-E349798D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FDB63-4872-B973-AE52-67716E90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FAF35-6708-E99D-8296-BAB2AC75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7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B7D9-FE2C-8D1D-C462-525C8D45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CACD-F016-0181-7133-6CE5DD38D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EFBA0-D7A6-EB24-E215-98CB321D2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E625E-F250-DA79-601B-B1FBEA5A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CB2F4-D3FF-6996-8235-5BA18ED7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E3BEA-FB6C-F1DA-0C62-0EA9C6E1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6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1BE5-423B-8451-7C14-CB292E21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E8756-6A8C-D227-ECCE-ED8182BC9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2A20D-F474-B338-4F1C-F5A93C3A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EC626-D084-9B2A-C6B8-F8C5E011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64CE8-729C-79CD-14BD-49FDC875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B1F3B-5CFD-05BA-E319-6D8B4D62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7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1366D-3EF5-AB08-B4C2-D7663006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8655B-44FE-1993-6C0F-A78DFACA9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853F-A37D-E4EA-4712-9BB793E03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3F7348-ABB3-4F22-981E-000328AC133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5FA50-203C-CE35-5E60-D3051B68C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8161B-5268-AACE-B196-FF8F7E5A3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AC522-8F8C-4A6B-B696-F80F993D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7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s and sky with clouds&#10;&#10;AI-generated content may be incorrect.">
            <a:extLst>
              <a:ext uri="{FF2B5EF4-FFF2-40B4-BE49-F238E27FC236}">
                <a16:creationId xmlns:a16="http://schemas.microsoft.com/office/drawing/2014/main" id="{B24CAF72-D8F4-727D-AA09-676643E24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64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C78D8-422F-FB96-8F59-A40B9A89D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&#10;&#10;AI-generated content may be incorrect.">
            <a:extLst>
              <a:ext uri="{FF2B5EF4-FFF2-40B4-BE49-F238E27FC236}">
                <a16:creationId xmlns:a16="http://schemas.microsoft.com/office/drawing/2014/main" id="{46C96DCC-AFD0-71F7-6565-FB846A18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74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68533-D0FF-59F4-0BB5-25E4B8733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&#10;&#10;AI-generated content may be incorrect.">
            <a:extLst>
              <a:ext uri="{FF2B5EF4-FFF2-40B4-BE49-F238E27FC236}">
                <a16:creationId xmlns:a16="http://schemas.microsoft.com/office/drawing/2014/main" id="{38649F02-5CD2-1DE6-F26E-72156834A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92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C6FAC-D2E4-F4AF-89F8-ABA0A69DB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 and text&#10;&#10;AI-generated content may be incorrect.">
            <a:extLst>
              <a:ext uri="{FF2B5EF4-FFF2-40B4-BE49-F238E27FC236}">
                <a16:creationId xmlns:a16="http://schemas.microsoft.com/office/drawing/2014/main" id="{9F72BBB2-ED38-4C26-6901-5ACE506A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83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9C7AB-00BD-D80B-9876-5D37450E9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clouds and text&#10;&#10;AI-generated content may be incorrect.">
            <a:extLst>
              <a:ext uri="{FF2B5EF4-FFF2-40B4-BE49-F238E27FC236}">
                <a16:creationId xmlns:a16="http://schemas.microsoft.com/office/drawing/2014/main" id="{946C563A-688B-7F03-92F0-D42649EB0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12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2025-03-14T23:22:53Z</dcterms:created>
  <dcterms:modified xsi:type="dcterms:W3CDTF">2025-03-14T23:27:37Z</dcterms:modified>
</cp:coreProperties>
</file>