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5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16D0B4-527D-A9C0-CB02-215561490A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746500" cy="876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400" dirty="0">
                <a:latin typeface="Amasis MT Pro Black" panose="02040A04050005020304" pitchFamily="18" charset="0"/>
              </a:rPr>
              <a:t>“Yet You Say”</a:t>
            </a:r>
          </a:p>
          <a:p>
            <a:r>
              <a:rPr lang="en-US" dirty="0"/>
              <a:t>(Malachi)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B6785-F5C9-F95C-71B3-CB8197BAF2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December 29, 2024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35A3A-EAE2-C7C6-9CC6-C32408C7D8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953449-1E0D-8AFA-58DD-99C39923C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soundeaching.org    </a:t>
            </a:r>
            <a:fld id="{2DD68A89-298A-43FD-B920-3628EE3F6D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78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5C24A-8EC6-A48E-0636-AD1F47AE1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7E15E6-17FF-7EBA-20CB-3B897BC9D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E3E4D-BF34-3C3B-DE9E-3947199A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3503-0673-4738-8586-BACC6042C36F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E5DBA-F19A-3820-B11B-B02243678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DD2DE-F44C-7017-EF95-12876436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ABE1-E51C-490D-8481-57E910F1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3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A288-CDB6-EB4C-CE9B-0658EEB2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3B25E-A5A9-604F-CED7-8F4805725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44F37-13E8-0382-C68E-44C9C890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3503-0673-4738-8586-BACC6042C36F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16556-6BB5-B7C2-F77B-70E0793F6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C82E3-54F1-F860-4A1D-BEF3D02ED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ABE1-E51C-490D-8481-57E910F1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F6D108-CEAB-5657-4549-781063A5AE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AF95D9-2235-CDC5-5385-D74BF33FF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7C0F8-540B-3961-210C-B8EE39DF5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3503-0673-4738-8586-BACC6042C36F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25625-6E98-0F22-D264-EA367D06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AFA4D-0F53-8896-DE34-4BA44001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ABE1-E51C-490D-8481-57E910F1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5421-6A74-5A32-5B7F-9F40F5DDF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017A5-3CC0-D9C6-2912-66ACD68A2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EC99E-90A6-27D4-3F1E-486070D12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3503-0673-4738-8586-BACC6042C36F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6121A-A047-C48D-CA7B-111572AA7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F99F9-51F5-478F-2BED-286B3111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ABE1-E51C-490D-8481-57E910F1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7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B702-9387-4737-1CF8-596CE2C15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3F7E1-152A-6FB9-8102-B87C93C87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99A38-75F6-0643-B279-5C4C07C3E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3503-0673-4738-8586-BACC6042C36F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EB922-02C7-960B-4BB7-D0A6BCDE6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0A572-77A6-B9A9-B4A7-C71FEEF3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ABE1-E51C-490D-8481-57E910F1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4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0786-72DF-691E-2117-F3B22EE0E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81603-BB49-0867-7452-5FC440A79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CA2E-A5CF-A8A6-1106-2581EE753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4CB33-ED17-93FA-6A74-344DBFBA1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3503-0673-4738-8586-BACC6042C36F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CC158-F034-03F8-70FE-FFB9341B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7A0CD-4D6D-534C-1B97-CB495F979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ABE1-E51C-490D-8481-57E910F1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4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6EF7-8677-4EED-8E48-4C4776F4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E1F62-071B-6601-63B0-0F29A06D7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395F0-26D2-D359-A836-A66B160DD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E7370-DA9F-0277-6124-073FFE322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80B659-CC52-88F9-3B5B-2B59AC41EB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6A2B40-9EED-345A-6B21-15F213E7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3503-0673-4738-8586-BACC6042C36F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B2D79C-1DFE-EC46-FA22-ACD1B615D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1A8005-1B3F-D1B9-C348-55F72199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ABE1-E51C-490D-8481-57E910F1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4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F8692-59B3-F6CD-EA21-FABD6785A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9237D1-AFF1-51E6-F8A1-1F5D21DF9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3503-0673-4738-8586-BACC6042C36F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5CF50-C9BE-B256-EE32-953F926A1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037E1-93BD-E552-D6C0-23C4B0890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ABE1-E51C-490D-8481-57E910F1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2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7F25A8-DA93-ACE4-FBFC-B3C271C7D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3503-0673-4738-8586-BACC6042C36F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3259BF-1FA5-6EF2-1D1C-005CEC91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D9877-61AA-7D3B-9A66-837CB4DA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ABE1-E51C-490D-8481-57E910F1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8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29910-EA89-C051-BF15-3AAC99C5D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E115D-9A55-0A4D-16D0-5DDD928EA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AD93C-8F0D-76DE-4DD3-50BE538F8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60F3A-4E3A-6A3E-0692-A1FA029BB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3503-0673-4738-8586-BACC6042C36F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4641C-14C5-9918-BC98-CDAE7A71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3AE4F-BFE6-3099-7594-C9036A94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ABE1-E51C-490D-8481-57E910F1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1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4E640-5BD2-DC30-CE83-63E9DA276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BD7520-429E-0669-494F-302FDD2F3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261AA-EEE1-7BAB-5F9F-216532057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C53F9-37D3-5AFF-A6F7-4E5576B18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3503-0673-4738-8586-BACC6042C36F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F68F7-BB0E-B047-E501-B7CF74B36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E3458-1F22-A60F-D8EB-81D7A5859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ABE1-E51C-490D-8481-57E910F1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1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5C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F9A5-57BF-EB1C-C169-36C67C6AA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D327C-83E0-8D03-34D2-C923A9BA1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880C4-0D2F-AF9B-2C31-1F62BCFF4F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B63503-0673-4738-8586-BACC6042C36F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F91DA-6E04-7FB7-A7E6-EE9B49B76A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A30D2-AB77-4FA0-9962-FBEB02EA2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8CABE1-E51C-490D-8481-57E910F1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6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screen with white text&#10;&#10;Description automatically generated">
            <a:extLst>
              <a:ext uri="{FF2B5EF4-FFF2-40B4-BE49-F238E27FC236}">
                <a16:creationId xmlns:a16="http://schemas.microsoft.com/office/drawing/2014/main" id="{BA8F745E-0B80-2E45-0A2F-DFD6AA496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81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051EB-88A3-E474-63F1-4A693F42C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's hand giving a thumbs up&#10;&#10;Description automatically generated">
            <a:extLst>
              <a:ext uri="{FF2B5EF4-FFF2-40B4-BE49-F238E27FC236}">
                <a16:creationId xmlns:a16="http://schemas.microsoft.com/office/drawing/2014/main" id="{7D9BC4C7-586A-051D-5F78-76F297B98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1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391ED-08B0-411B-BA89-251BB8DD0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with her arms crossed&#10;&#10;Description automatically generated">
            <a:extLst>
              <a:ext uri="{FF2B5EF4-FFF2-40B4-BE49-F238E27FC236}">
                <a16:creationId xmlns:a16="http://schemas.microsoft.com/office/drawing/2014/main" id="{74466B40-8835-6DEF-24B7-0A23E0309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6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B9FF9-30F3-A8E1-5735-53B6A6CB6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long hair and a green dress&#10;&#10;Description automatically generated">
            <a:extLst>
              <a:ext uri="{FF2B5EF4-FFF2-40B4-BE49-F238E27FC236}">
                <a16:creationId xmlns:a16="http://schemas.microsoft.com/office/drawing/2014/main" id="{A48AAE95-7B35-6BAB-5CA9-367191F10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16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0A043-7432-6DF7-743A-016CD2B81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ard game&#10;&#10;Description automatically generated">
            <a:extLst>
              <a:ext uri="{FF2B5EF4-FFF2-40B4-BE49-F238E27FC236}">
                <a16:creationId xmlns:a16="http://schemas.microsoft.com/office/drawing/2014/main" id="{9527048A-352C-B83D-4A24-5E58E6946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9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F650E-38CF-E9CF-7877-4B1AC7BD6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be&#10;&#10;Description automatically generated">
            <a:extLst>
              <a:ext uri="{FF2B5EF4-FFF2-40B4-BE49-F238E27FC236}">
                <a16:creationId xmlns:a16="http://schemas.microsoft.com/office/drawing/2014/main" id="{666CAA70-BB61-BEFC-401F-91BFA828B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5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74135-38F2-83B2-A126-D9B0A97A8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beard and glasses&#10;&#10;Description automatically generated">
            <a:extLst>
              <a:ext uri="{FF2B5EF4-FFF2-40B4-BE49-F238E27FC236}">
                <a16:creationId xmlns:a16="http://schemas.microsoft.com/office/drawing/2014/main" id="{D50AF100-D6E4-8FBB-B4AE-D1E382F09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07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E7F42-A56A-F416-F77C-3ECD47A01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ale on a desk&#10;&#10;Description automatically generated">
            <a:extLst>
              <a:ext uri="{FF2B5EF4-FFF2-40B4-BE49-F238E27FC236}">
                <a16:creationId xmlns:a16="http://schemas.microsoft.com/office/drawing/2014/main" id="{D5D756E6-4148-891F-686E-9ADF1B2E0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24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Amasis MT Pro Black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2024-12-27T00:22:25Z</dcterms:created>
  <dcterms:modified xsi:type="dcterms:W3CDTF">2024-12-27T00:29:18Z</dcterms:modified>
</cp:coreProperties>
</file>