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FCD37-DB9E-4219-824B-B084048CC850}" v="460" dt="2024-04-18T23:34:54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49020" autoAdjust="0"/>
  </p:normalViewPr>
  <p:slideViewPr>
    <p:cSldViewPr snapToGrid="0">
      <p:cViewPr varScale="1">
        <p:scale>
          <a:sx n="37" d="100"/>
          <a:sy n="37" d="100"/>
        </p:scale>
        <p:origin x="23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A3FCD37-DB9E-4219-824B-B084048CC850}"/>
    <pc:docChg chg="custSel addSld delSld modSld modHandout">
      <pc:chgData name="Stan Cox" userId="9376f276357bfffd" providerId="LiveId" clId="{BA3FCD37-DB9E-4219-824B-B084048CC850}" dt="2024-04-19T12:39:27.139" v="928" actId="20577"/>
      <pc:docMkLst>
        <pc:docMk/>
      </pc:docMkLst>
      <pc:sldChg chg="modTransition modNotesTx">
        <pc:chgData name="Stan Cox" userId="9376f276357bfffd" providerId="LiveId" clId="{BA3FCD37-DB9E-4219-824B-B084048CC850}" dt="2024-04-18T23:35:06.300" v="778" actId="6549"/>
        <pc:sldMkLst>
          <pc:docMk/>
          <pc:sldMk cId="4279322360" sldId="256"/>
        </pc:sldMkLst>
      </pc:sldChg>
      <pc:sldChg chg="add del setBg">
        <pc:chgData name="Stan Cox" userId="9376f276357bfffd" providerId="LiveId" clId="{BA3FCD37-DB9E-4219-824B-B084048CC850}" dt="2024-04-18T03:49:09.875" v="5" actId="47"/>
        <pc:sldMkLst>
          <pc:docMk/>
          <pc:sldMk cId="2056972687" sldId="257"/>
        </pc:sldMkLst>
      </pc:sldChg>
      <pc:sldChg chg="modSp add mod modTransition modAnim modNotesTx">
        <pc:chgData name="Stan Cox" userId="9376f276357bfffd" providerId="LiveId" clId="{BA3FCD37-DB9E-4219-824B-B084048CC850}" dt="2024-04-18T23:35:12.140" v="779" actId="6549"/>
        <pc:sldMkLst>
          <pc:docMk/>
          <pc:sldMk cId="3336831111" sldId="258"/>
        </pc:sldMkLst>
        <pc:spChg chg="mod">
          <ac:chgData name="Stan Cox" userId="9376f276357bfffd" providerId="LiveId" clId="{BA3FCD37-DB9E-4219-824B-B084048CC850}" dt="2024-04-18T16:37:34.498" v="312" actId="1076"/>
          <ac:spMkLst>
            <pc:docMk/>
            <pc:sldMk cId="3336831111" sldId="258"/>
            <ac:spMk id="2" creationId="{4C5BAFCF-B661-EA3B-219F-7FA74436F860}"/>
          </ac:spMkLst>
        </pc:spChg>
        <pc:spChg chg="mod">
          <ac:chgData name="Stan Cox" userId="9376f276357bfffd" providerId="LiveId" clId="{BA3FCD37-DB9E-4219-824B-B084048CC850}" dt="2024-04-18T23:18:23.025" v="454" actId="20577"/>
          <ac:spMkLst>
            <pc:docMk/>
            <pc:sldMk cId="3336831111" sldId="258"/>
            <ac:spMk id="3" creationId="{A875C11A-A85B-0CF8-F9DA-B6B81F8364AD}"/>
          </ac:spMkLst>
        </pc:spChg>
        <pc:picChg chg="mod">
          <ac:chgData name="Stan Cox" userId="9376f276357bfffd" providerId="LiveId" clId="{BA3FCD37-DB9E-4219-824B-B084048CC850}" dt="2024-04-18T23:18:29.620" v="455" actId="14100"/>
          <ac:picMkLst>
            <pc:docMk/>
            <pc:sldMk cId="3336831111" sldId="258"/>
            <ac:picMk id="5" creationId="{30DF71B7-1C27-5216-9EC4-A1B47455E537}"/>
          </ac:picMkLst>
        </pc:picChg>
      </pc:sldChg>
      <pc:sldChg chg="add del setBg">
        <pc:chgData name="Stan Cox" userId="9376f276357bfffd" providerId="LiveId" clId="{BA3FCD37-DB9E-4219-824B-B084048CC850}" dt="2024-04-18T23:19:10.825" v="457"/>
        <pc:sldMkLst>
          <pc:docMk/>
          <pc:sldMk cId="2267565055" sldId="259"/>
        </pc:sldMkLst>
      </pc:sldChg>
      <pc:sldChg chg="modSp add mod modAnim modNotesTx">
        <pc:chgData name="Stan Cox" userId="9376f276357bfffd" providerId="LiveId" clId="{BA3FCD37-DB9E-4219-824B-B084048CC850}" dt="2024-04-18T23:35:20.639" v="780" actId="6549"/>
        <pc:sldMkLst>
          <pc:docMk/>
          <pc:sldMk cId="3328671095" sldId="259"/>
        </pc:sldMkLst>
        <pc:spChg chg="mod">
          <ac:chgData name="Stan Cox" userId="9376f276357bfffd" providerId="LiveId" clId="{BA3FCD37-DB9E-4219-824B-B084048CC850}" dt="2024-04-18T23:20:09.186" v="520" actId="404"/>
          <ac:spMkLst>
            <pc:docMk/>
            <pc:sldMk cId="3328671095" sldId="259"/>
            <ac:spMk id="2" creationId="{4C5BAFCF-B661-EA3B-219F-7FA74436F860}"/>
          </ac:spMkLst>
        </pc:spChg>
        <pc:spChg chg="mod">
          <ac:chgData name="Stan Cox" userId="9376f276357bfffd" providerId="LiveId" clId="{BA3FCD37-DB9E-4219-824B-B084048CC850}" dt="2024-04-18T23:34:54.061" v="777" actId="20577"/>
          <ac:spMkLst>
            <pc:docMk/>
            <pc:sldMk cId="3328671095" sldId="259"/>
            <ac:spMk id="3" creationId="{A875C11A-A85B-0CF8-F9DA-B6B81F8364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E0137-3CF3-E6F1-4E22-8E3583BE22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87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KG TRIBECA STAMP" panose="02000505000000020004" pitchFamily="2" charset="0"/>
              </a:rPr>
              <a:t>A Present View</a:t>
            </a:r>
          </a:p>
          <a:p>
            <a:r>
              <a:rPr lang="en-US" sz="1800" dirty="0">
                <a:latin typeface="KG TRIBECA STAMP" panose="02000505000000020004" pitchFamily="2" charset="0"/>
              </a:rPr>
              <a:t>Held by Young People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D22D2-3341-E578-A450-31BDA7459F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21, 20204 At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64188-4D1E-7852-1492-2535FBC72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872B4-3D2C-B52C-CDAF-9C650E2AF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soundteaching.org   </a:t>
            </a:r>
            <a:fld id="{928AAEFF-F41E-433C-AEE2-D5AE2C543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0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182CE-C9D1-4C5A-B0FB-2DBB54E793C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F4C82-646A-4E12-920E-A1E51DA90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F4C82-646A-4E12-920E-A1E51DA906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F4C82-646A-4E12-920E-A1E51DA90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5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F4C82-646A-4E12-920E-A1E51DA906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9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7D25-75EF-BD5D-731D-06A59115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64365-37FE-2561-6107-251833AA7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A2308-814F-DDFD-1D58-F5D2E230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28A8-AF36-BB4D-3F83-2B208028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7E34-0769-EA8A-8640-1335CDB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6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9584-E892-41B0-1E8D-F73C77D1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90A79-CAE3-F96A-419C-8F3B6397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24A5-F732-8DE2-0442-D9CFA461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3636-C672-BCB4-E9BB-0AB7A742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B6A6B-A57A-665D-FB5C-E716B1AB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7DBF0-A8D3-A5DC-0928-C38C1ACDF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1945E-6384-8D04-667F-4C9B3D42D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4ACE-8E72-6529-B47B-E11351E8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C93D-CA9E-C9FF-82C3-5586E87A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984A-28C8-3ED1-C54F-0932FDEB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FC6B-6899-72A5-8D0F-42C18AEA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4D89D-5669-FC83-8E02-38E2CFEF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875E-73E9-6B1F-7D0C-71F1A7CB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6E4D-B292-BFE4-240F-B008895A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8EE7-6567-C60A-081D-3E2ED106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2144-5E4E-76F2-963C-854FE0A7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BDA3C-C6AC-26DA-8A22-A1AB6A3C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F0F4-C8AC-AD0E-5C0A-070063EF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C0FC4-7740-BA31-9700-21A6C519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3A292-1A25-57ED-92DB-1A2B18F8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4C30-FD57-3794-787D-1E32E41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C47C-B152-FACE-7275-3E9264E7F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DBEBA-AE70-32F6-45FE-B24F8CE64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8D47F-BB01-70DF-E95B-89628A98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C2355-1E85-E0D6-0D09-208CAE7F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783E0-9EDB-45CA-9116-DCFFF286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B259-85C9-DC0B-F645-4390D2C8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0626B-CFE7-0F8F-1BF2-7AF43B9C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BD2A2-E324-4159-B62E-4E6CA19F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60910-B45E-588A-56E4-A78B53C1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39850-7A7C-0F5F-2C1B-652441D96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CD244-F97F-5F8A-1F10-19F5F7A5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30D8F-BFAF-83DE-1C1C-1DEC45A9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B0F74-1EFA-7776-9BBA-7B0A18ED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D008-36FF-75EF-E619-5F174F54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60E5E-43D2-CE9A-EF0D-B0DC9E4E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4BC8E-F9E1-C48F-5E75-44866C25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6D6E0-E76D-21B4-51B4-9792D9F5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0B72C-0893-FE8C-BBBE-D69391A4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B7F1C-D63F-6D85-61AB-6039B580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17264-4867-19A3-3645-C99207A8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19A9-8993-37F9-32DD-218A3E36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626F-0198-26DE-AE4A-D71E5BCB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E6067-B28F-C39A-A32A-F89F879BD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7B9-88AF-3CB6-EB7A-62025068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3019E-1EA8-9683-E439-C32E6469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B999E-568C-722F-13B3-5DB9DDA9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4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6A8F-1B44-4C7D-D643-B747712A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C8363-AF95-0D4B-C6B2-7B68399E1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0A385-DCC4-39FB-DD2B-BC2E1FA60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F050B-4DD8-8CBC-4203-FCFF62FA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41F6-EF4E-18F7-F46C-044AC9ED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BAB5F-FAE3-2D3B-798C-7B6F7882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3A330-4113-666B-95DD-C5A27DEF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24756-AE50-4CA7-9621-38DC2674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F4A6-3D2E-7515-D922-92AC7F37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03944-7C33-4FEE-8184-357B72567A3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A121-20D9-85EF-4792-DD68BC70F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54B27-E002-D1EA-0BD9-4EF260D9F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549B1-A866-4B62-B81A-D09F9E2F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AFCF-B661-EA3B-219F-7FA74436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557918"/>
            <a:ext cx="8771466" cy="2557815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KG TRIBECA STAMP" panose="02000505000000020004" pitchFamily="2" charset="0"/>
              </a:rPr>
              <a:t>A Present View Held by Young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5C11A-A85B-0CF8-F9DA-B6B81F83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278" y="3332162"/>
            <a:ext cx="4645928" cy="2557815"/>
          </a:xfrm>
        </p:spPr>
        <p:txBody>
          <a:bodyPr>
            <a:normAutofit/>
          </a:bodyPr>
          <a:lstStyle/>
          <a:p>
            <a:r>
              <a:rPr lang="en-US" sz="4800" b="1" dirty="0"/>
              <a:t>Non-Judgment</a:t>
            </a:r>
            <a:br>
              <a:rPr lang="en-US" sz="4800" b="1" dirty="0"/>
            </a:br>
            <a:r>
              <a:rPr lang="en-US" sz="4800" b="1" dirty="0"/>
              <a:t>&amp;</a:t>
            </a:r>
            <a:br>
              <a:rPr lang="en-US" sz="4800" b="1" dirty="0"/>
            </a:br>
            <a:r>
              <a:rPr lang="en-US" sz="4800" b="1" dirty="0"/>
              <a:t>Kindness</a:t>
            </a:r>
          </a:p>
        </p:txBody>
      </p:sp>
      <p:pic>
        <p:nvPicPr>
          <p:cNvPr id="5" name="Picture 4" descr="A group of people standing together pointing&#10;&#10;Description automatically generated">
            <a:extLst>
              <a:ext uri="{FF2B5EF4-FFF2-40B4-BE49-F238E27FC236}">
                <a16:creationId xmlns:a16="http://schemas.microsoft.com/office/drawing/2014/main" id="{30DF71B7-1C27-5216-9EC4-A1B47455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6" y="2566342"/>
            <a:ext cx="5249333" cy="42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AFCF-B661-EA3B-219F-7FA74436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53292"/>
            <a:ext cx="8771466" cy="1063064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KG TRIBECA STAMP" panose="02000505000000020004" pitchFamily="2" charset="0"/>
              </a:rPr>
              <a:t>The Bible 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5C11A-A85B-0CF8-F9DA-B6B81F83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20983"/>
            <a:ext cx="11305309" cy="4883725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What Does the Bible Teach About Judging?</a:t>
            </a:r>
          </a:p>
          <a:p>
            <a:pPr lvl="1" algn="l"/>
            <a:r>
              <a:rPr lang="en-US" sz="4000" dirty="0"/>
              <a:t>Matthew 7:1, 5, 15-20</a:t>
            </a:r>
          </a:p>
          <a:p>
            <a:pPr lvl="1" algn="l"/>
            <a:r>
              <a:rPr lang="en-US" sz="4000" dirty="0"/>
              <a:t>1 Corinthians 5:9-13; Acts 13:44-46</a:t>
            </a:r>
          </a:p>
          <a:p>
            <a:pPr algn="l"/>
            <a:r>
              <a:rPr lang="en-US" sz="4400" b="1" dirty="0"/>
              <a:t>What is the Bible Definition of              Kindness?</a:t>
            </a:r>
          </a:p>
          <a:p>
            <a:pPr lvl="1" algn="l"/>
            <a:r>
              <a:rPr lang="en-US" sz="4000" dirty="0"/>
              <a:t>1 Corinthians 13:4; Romans 1:26-28</a:t>
            </a:r>
          </a:p>
          <a:p>
            <a:pPr lvl="1" algn="l"/>
            <a:r>
              <a:rPr lang="en-US" sz="4000" dirty="0"/>
              <a:t>1 Corinthians 5:4-5; Matthew 7:12</a:t>
            </a:r>
          </a:p>
          <a:p>
            <a:endParaRPr lang="en-US" sz="4400" b="1" dirty="0"/>
          </a:p>
        </p:txBody>
      </p:sp>
      <p:pic>
        <p:nvPicPr>
          <p:cNvPr id="5" name="Picture 4" descr="A group of people standing together pointing&#10;&#10;Description automatically generated">
            <a:extLst>
              <a:ext uri="{FF2B5EF4-FFF2-40B4-BE49-F238E27FC236}">
                <a16:creationId xmlns:a16="http://schemas.microsoft.com/office/drawing/2014/main" id="{30DF71B7-1C27-5216-9EC4-A1B47455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481">
            <a:off x="8427928" y="3595490"/>
            <a:ext cx="4255218" cy="34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3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AFCF-B661-EA3B-219F-7FA74436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53292"/>
            <a:ext cx="11305308" cy="1063064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latin typeface="KG TRIBECA STAMP" panose="02000505000000020004" pitchFamily="2" charset="0"/>
              </a:rPr>
              <a:t>How Do We Influence the Young?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5C11A-A85B-0CF8-F9DA-B6B81F83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67691"/>
            <a:ext cx="11305309" cy="5237017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Speak the truth in love </a:t>
            </a:r>
            <a:r>
              <a:rPr lang="en-US" sz="4400" dirty="0"/>
              <a:t>(Ephesians 4:15)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Show compassion to all men </a:t>
            </a:r>
            <a:r>
              <a:rPr lang="en-US" sz="4400" dirty="0"/>
              <a:t>(Galatians 6:10)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Preach the oneness of all men      </a:t>
            </a:r>
            <a:r>
              <a:rPr lang="en-US" sz="4400" dirty="0"/>
              <a:t>(Galatians 3:28)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/>
              <a:t>Regardless of the consequence,                        Preach! </a:t>
            </a:r>
            <a:r>
              <a:rPr lang="en-US" sz="4400" dirty="0"/>
              <a:t>(2 Timothy 4:2)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400" b="1" dirty="0"/>
          </a:p>
        </p:txBody>
      </p:sp>
      <p:pic>
        <p:nvPicPr>
          <p:cNvPr id="5" name="Picture 4" descr="A group of people standing together pointing&#10;&#10;Description automatically generated">
            <a:extLst>
              <a:ext uri="{FF2B5EF4-FFF2-40B4-BE49-F238E27FC236}">
                <a16:creationId xmlns:a16="http://schemas.microsoft.com/office/drawing/2014/main" id="{30DF71B7-1C27-5216-9EC4-A1B47455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481">
            <a:off x="8427928" y="3595490"/>
            <a:ext cx="4255218" cy="34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1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105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KG TRIBECA STAMP</vt:lpstr>
      <vt:lpstr>Office Theme</vt:lpstr>
      <vt:lpstr>A Present View Held by Young People</vt:lpstr>
      <vt:lpstr>The Bible View</vt:lpstr>
      <vt:lpstr>How Do We Influence the Young?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 View Held by Young People</dc:title>
  <dc:creator>Stan Cox</dc:creator>
  <cp:lastModifiedBy>Stan Cox</cp:lastModifiedBy>
  <cp:revision>1</cp:revision>
  <dcterms:created xsi:type="dcterms:W3CDTF">2024-04-15T19:12:09Z</dcterms:created>
  <dcterms:modified xsi:type="dcterms:W3CDTF">2024-04-19T12:39:31Z</dcterms:modified>
</cp:coreProperties>
</file>