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27ED5-F548-4E4A-AA21-C5E8FF343CA1}" v="126" dt="2026-10-03T06:08:03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undo custSel addSld delSld modSld modHandout">
      <pc:chgData name="Stan Cox" userId="9376f276357bfffd" providerId="LiveId" clId="{D6A38ECA-CFFF-4F81-A50A-FF406F190B2A}" dt="2026-10-03T23:12:28" v="2084" actId="6549"/>
      <pc:docMkLst>
        <pc:docMk/>
      </pc:docMkLst>
      <pc:sldChg chg="modNotesTx">
        <pc:chgData name="Stan Cox" userId="9376f276357bfffd" providerId="LiveId" clId="{D6A38ECA-CFFF-4F81-A50A-FF406F190B2A}" dt="2026-10-03T16:51:33.141" v="1985" actId="20577"/>
        <pc:sldMkLst>
          <pc:docMk/>
          <pc:sldMk cId="3218259351" sldId="256"/>
        </pc:sldMkLst>
      </pc:sldChg>
      <pc:sldChg chg="modSp mod">
        <pc:chgData name="Stan Cox" userId="9376f276357bfffd" providerId="LiveId" clId="{D6A38ECA-CFFF-4F81-A50A-FF406F190B2A}" dt="2026-10-03T04:00:43.076" v="82" actId="404"/>
        <pc:sldMkLst>
          <pc:docMk/>
          <pc:sldMk cId="70855764" sldId="257"/>
        </pc:sldMkLst>
        <pc:spChg chg="mod">
          <ac:chgData name="Stan Cox" userId="9376f276357bfffd" providerId="LiveId" clId="{D6A38ECA-CFFF-4F81-A50A-FF406F190B2A}" dt="2026-10-03T04:00:43.076" v="82" actId="404"/>
          <ac:spMkLst>
            <pc:docMk/>
            <pc:sldMk cId="70855764" sldId="257"/>
            <ac:spMk id="2" creationId="{C92C3F65-1CFD-A0E3-C292-2BD4F60EE5A1}"/>
          </ac:spMkLst>
        </pc:spChg>
      </pc:sldChg>
      <pc:sldChg chg="addSp delSp modSp new mod modTransition setBg">
        <pc:chgData name="Stan Cox" userId="9376f276357bfffd" providerId="LiveId" clId="{D6A38ECA-CFFF-4F81-A50A-FF406F190B2A}" dt="2026-10-03T04:47:35.271" v="749"/>
        <pc:sldMkLst>
          <pc:docMk/>
          <pc:sldMk cId="1139663770" sldId="258"/>
        </pc:sldMkLst>
        <pc:spChg chg="mod">
          <ac:chgData name="Stan Cox" userId="9376f276357bfffd" providerId="LiveId" clId="{D6A38ECA-CFFF-4F81-A50A-FF406F190B2A}" dt="2026-10-03T04:00:51.282" v="83" actId="14100"/>
          <ac:spMkLst>
            <pc:docMk/>
            <pc:sldMk cId="1139663770" sldId="258"/>
            <ac:spMk id="2" creationId="{A14751CD-CBF6-050D-4B36-79964501B731}"/>
          </ac:spMkLst>
        </pc:spChg>
        <pc:spChg chg="del mod">
          <ac:chgData name="Stan Cox" userId="9376f276357bfffd" providerId="LiveId" clId="{D6A38ECA-CFFF-4F81-A50A-FF406F190B2A}" dt="2026-10-03T04:01:15.928" v="86" actId="478"/>
          <ac:spMkLst>
            <pc:docMk/>
            <pc:sldMk cId="1139663770" sldId="258"/>
            <ac:spMk id="3" creationId="{FB04A978-0085-1C50-2E94-6AAD6CDA15C6}"/>
          </ac:spMkLst>
        </pc:spChg>
        <pc:spChg chg="add mod">
          <ac:chgData name="Stan Cox" userId="9376f276357bfffd" providerId="LiveId" clId="{D6A38ECA-CFFF-4F81-A50A-FF406F190B2A}" dt="2026-10-03T04:02:37.542" v="120" actId="113"/>
          <ac:spMkLst>
            <pc:docMk/>
            <pc:sldMk cId="1139663770" sldId="258"/>
            <ac:spMk id="4" creationId="{F1A5FE3B-D457-9835-EA09-CA169EFBDBB1}"/>
          </ac:spMkLst>
        </pc:spChg>
        <pc:spChg chg="add mod">
          <ac:chgData name="Stan Cox" userId="9376f276357bfffd" providerId="LiveId" clId="{D6A38ECA-CFFF-4F81-A50A-FF406F190B2A}" dt="2026-10-03T04:04:05.795" v="175" actId="1076"/>
          <ac:spMkLst>
            <pc:docMk/>
            <pc:sldMk cId="1139663770" sldId="258"/>
            <ac:spMk id="6" creationId="{9F649643-8C67-36DF-8C61-5CCBB6501D8B}"/>
          </ac:spMkLst>
        </pc:spChg>
        <pc:spChg chg="add mod">
          <ac:chgData name="Stan Cox" userId="9376f276357bfffd" providerId="LiveId" clId="{D6A38ECA-CFFF-4F81-A50A-FF406F190B2A}" dt="2026-10-03T04:03:53.981" v="173" actId="1076"/>
          <ac:spMkLst>
            <pc:docMk/>
            <pc:sldMk cId="1139663770" sldId="258"/>
            <ac:spMk id="8" creationId="{6008ACA9-C226-89F8-111F-3B0C688433C2}"/>
          </ac:spMkLst>
        </pc:spChg>
        <pc:spChg chg="add mod">
          <ac:chgData name="Stan Cox" userId="9376f276357bfffd" providerId="LiveId" clId="{D6A38ECA-CFFF-4F81-A50A-FF406F190B2A}" dt="2026-10-03T04:03:58.897" v="174" actId="1076"/>
          <ac:spMkLst>
            <pc:docMk/>
            <pc:sldMk cId="1139663770" sldId="258"/>
            <ac:spMk id="10" creationId="{38E98FCB-7BCD-3B6D-2CF8-03FF07B731EA}"/>
          </ac:spMkLst>
        </pc:spChg>
        <pc:spChg chg="add mod">
          <ac:chgData name="Stan Cox" userId="9376f276357bfffd" providerId="LiveId" clId="{D6A38ECA-CFFF-4F81-A50A-FF406F190B2A}" dt="2026-10-03T04:10:25.264" v="200" actId="1076"/>
          <ac:spMkLst>
            <pc:docMk/>
            <pc:sldMk cId="1139663770" sldId="258"/>
            <ac:spMk id="17" creationId="{7259D32C-12D4-396A-4442-49AB788AE93A}"/>
          </ac:spMkLst>
        </pc:spChg>
        <pc:spChg chg="add mod">
          <ac:chgData name="Stan Cox" userId="9376f276357bfffd" providerId="LiveId" clId="{D6A38ECA-CFFF-4F81-A50A-FF406F190B2A}" dt="2026-10-03T04:11:21.384" v="225" actId="20577"/>
          <ac:spMkLst>
            <pc:docMk/>
            <pc:sldMk cId="1139663770" sldId="258"/>
            <ac:spMk id="19" creationId="{67EB65EB-B81D-9460-27C9-96EFF60A5FCA}"/>
          </ac:spMkLst>
        </pc:spChg>
        <pc:spChg chg="add mod">
          <ac:chgData name="Stan Cox" userId="9376f276357bfffd" providerId="LiveId" clId="{D6A38ECA-CFFF-4F81-A50A-FF406F190B2A}" dt="2026-10-03T04:13:48.961" v="308" actId="113"/>
          <ac:spMkLst>
            <pc:docMk/>
            <pc:sldMk cId="1139663770" sldId="258"/>
            <ac:spMk id="21" creationId="{D88928B2-BA18-D82F-092E-8123034A4395}"/>
          </ac:spMkLst>
        </pc:spChg>
        <pc:picChg chg="add mod">
          <ac:chgData name="Stan Cox" userId="9376f276357bfffd" providerId="LiveId" clId="{D6A38ECA-CFFF-4F81-A50A-FF406F190B2A}" dt="2026-10-03T04:08:52.690" v="178" actId="1076"/>
          <ac:picMkLst>
            <pc:docMk/>
            <pc:sldMk cId="1139663770" sldId="258"/>
            <ac:picMk id="12" creationId="{E0005D2D-6239-393E-721D-2468D8EA8D99}"/>
          </ac:picMkLst>
        </pc:picChg>
        <pc:picChg chg="add mod">
          <ac:chgData name="Stan Cox" userId="9376f276357bfffd" providerId="LiveId" clId="{D6A38ECA-CFFF-4F81-A50A-FF406F190B2A}" dt="2026-10-03T04:09:06.963" v="182" actId="1076"/>
          <ac:picMkLst>
            <pc:docMk/>
            <pc:sldMk cId="1139663770" sldId="258"/>
            <ac:picMk id="14" creationId="{9BB56722-8292-F0F3-F4EC-86FBB3C8FE92}"/>
          </ac:picMkLst>
        </pc:picChg>
        <pc:picChg chg="add mod">
          <ac:chgData name="Stan Cox" userId="9376f276357bfffd" providerId="LiveId" clId="{D6A38ECA-CFFF-4F81-A50A-FF406F190B2A}" dt="2026-10-03T04:09:02.796" v="181" actId="1076"/>
          <ac:picMkLst>
            <pc:docMk/>
            <pc:sldMk cId="1139663770" sldId="258"/>
            <ac:picMk id="16" creationId="{D7D33E78-ECC9-F367-0091-DFAF78C845A6}"/>
          </ac:picMkLst>
        </pc:picChg>
      </pc:sldChg>
      <pc:sldChg chg="addSp delSp modSp add mod modTransition setBg">
        <pc:chgData name="Stan Cox" userId="9376f276357bfffd" providerId="LiveId" clId="{D6A38ECA-CFFF-4F81-A50A-FF406F190B2A}" dt="2026-10-03T04:47:35.271" v="749"/>
        <pc:sldMkLst>
          <pc:docMk/>
          <pc:sldMk cId="231357462" sldId="259"/>
        </pc:sldMkLst>
        <pc:spChg chg="mod">
          <ac:chgData name="Stan Cox" userId="9376f276357bfffd" providerId="LiveId" clId="{D6A38ECA-CFFF-4F81-A50A-FF406F190B2A}" dt="2026-10-03T04:36:12.284" v="564" actId="404"/>
          <ac:spMkLst>
            <pc:docMk/>
            <pc:sldMk cId="231357462" sldId="259"/>
            <ac:spMk id="2" creationId="{55E8E972-C872-58B8-1F75-D9235DDDE79A}"/>
          </ac:spMkLst>
        </pc:spChg>
        <pc:spChg chg="del">
          <ac:chgData name="Stan Cox" userId="9376f276357bfffd" providerId="LiveId" clId="{D6A38ECA-CFFF-4F81-A50A-FF406F190B2A}" dt="2026-10-03T04:21:20.405" v="473" actId="478"/>
          <ac:spMkLst>
            <pc:docMk/>
            <pc:sldMk cId="231357462" sldId="259"/>
            <ac:spMk id="4" creationId="{32701FC2-82DD-4F60-BA28-AF839983BCC2}"/>
          </ac:spMkLst>
        </pc:spChg>
        <pc:spChg chg="add mod">
          <ac:chgData name="Stan Cox" userId="9376f276357bfffd" providerId="LiveId" clId="{D6A38ECA-CFFF-4F81-A50A-FF406F190B2A}" dt="2026-10-03T04:22:25.447" v="507" actId="20577"/>
          <ac:spMkLst>
            <pc:docMk/>
            <pc:sldMk cId="231357462" sldId="259"/>
            <ac:spMk id="5" creationId="{FC3AB235-C4F9-63DC-C0BA-01988F8A1020}"/>
          </ac:spMkLst>
        </pc:spChg>
        <pc:spChg chg="mod">
          <ac:chgData name="Stan Cox" userId="9376f276357bfffd" providerId="LiveId" clId="{D6A38ECA-CFFF-4F81-A50A-FF406F190B2A}" dt="2026-10-03T04:22:33.804" v="508" actId="1076"/>
          <ac:spMkLst>
            <pc:docMk/>
            <pc:sldMk cId="231357462" sldId="259"/>
            <ac:spMk id="6" creationId="{6EC80137-2F3C-4C66-21F5-C199F43DDBFB}"/>
          </ac:spMkLst>
        </pc:spChg>
        <pc:spChg chg="del mod">
          <ac:chgData name="Stan Cox" userId="9376f276357bfffd" providerId="LiveId" clId="{D6A38ECA-CFFF-4F81-A50A-FF406F190B2A}" dt="2026-10-03T04:21:52.141" v="477" actId="478"/>
          <ac:spMkLst>
            <pc:docMk/>
            <pc:sldMk cId="231357462" sldId="259"/>
            <ac:spMk id="8" creationId="{85EDAE09-6B0C-AD2C-78BF-8FD0DAB2A590}"/>
          </ac:spMkLst>
        </pc:spChg>
        <pc:spChg chg="mod">
          <ac:chgData name="Stan Cox" userId="9376f276357bfffd" providerId="LiveId" clId="{D6A38ECA-CFFF-4F81-A50A-FF406F190B2A}" dt="2026-10-03T04:21:45.210" v="476" actId="1076"/>
          <ac:spMkLst>
            <pc:docMk/>
            <pc:sldMk cId="231357462" sldId="259"/>
            <ac:spMk id="10" creationId="{442FD45B-04C8-7FFC-A43C-D61A6E322BF4}"/>
          </ac:spMkLst>
        </pc:spChg>
        <pc:spChg chg="mod">
          <ac:chgData name="Stan Cox" userId="9376f276357bfffd" providerId="LiveId" clId="{D6A38ECA-CFFF-4F81-A50A-FF406F190B2A}" dt="2026-10-03T04:18:46.221" v="426" actId="20577"/>
          <ac:spMkLst>
            <pc:docMk/>
            <pc:sldMk cId="231357462" sldId="259"/>
            <ac:spMk id="17" creationId="{813B273A-2FB2-8D20-A03E-DCA85B359EFA}"/>
          </ac:spMkLst>
        </pc:spChg>
        <pc:spChg chg="mod">
          <ac:chgData name="Stan Cox" userId="9376f276357bfffd" providerId="LiveId" clId="{D6A38ECA-CFFF-4F81-A50A-FF406F190B2A}" dt="2026-10-03T04:19:10.136" v="437" actId="20577"/>
          <ac:spMkLst>
            <pc:docMk/>
            <pc:sldMk cId="231357462" sldId="259"/>
            <ac:spMk id="19" creationId="{F7901022-A4BE-2FE9-96CA-73D993B93AAF}"/>
          </ac:spMkLst>
        </pc:spChg>
        <pc:spChg chg="mod">
          <ac:chgData name="Stan Cox" userId="9376f276357bfffd" providerId="LiveId" clId="{D6A38ECA-CFFF-4F81-A50A-FF406F190B2A}" dt="2026-10-03T04:25:58.047" v="515" actId="20577"/>
          <ac:spMkLst>
            <pc:docMk/>
            <pc:sldMk cId="231357462" sldId="259"/>
            <ac:spMk id="21" creationId="{4277E2B6-667E-6F71-0A5F-AE5549C42892}"/>
          </ac:spMkLst>
        </pc:spChg>
      </pc:sldChg>
      <pc:sldChg chg="add del setBg">
        <pc:chgData name="Stan Cox" userId="9376f276357bfffd" providerId="LiveId" clId="{D6A38ECA-CFFF-4F81-A50A-FF406F190B2A}" dt="2026-10-03T04:14:17.858" v="310"/>
        <pc:sldMkLst>
          <pc:docMk/>
          <pc:sldMk cId="1159699211" sldId="259"/>
        </pc:sldMkLst>
      </pc:sldChg>
      <pc:sldChg chg="add del setBg">
        <pc:chgData name="Stan Cox" userId="9376f276357bfffd" providerId="LiveId" clId="{D6A38ECA-CFFF-4F81-A50A-FF406F190B2A}" dt="2026-10-03T04:36:32.253" v="566"/>
        <pc:sldMkLst>
          <pc:docMk/>
          <pc:sldMk cId="1130111200" sldId="260"/>
        </pc:sldMkLst>
      </pc:sldChg>
      <pc:sldChg chg="addSp delSp modSp add mod modTransition">
        <pc:chgData name="Stan Cox" userId="9376f276357bfffd" providerId="LiveId" clId="{D6A38ECA-CFFF-4F81-A50A-FF406F190B2A}" dt="2026-10-03T04:47:35.271" v="749"/>
        <pc:sldMkLst>
          <pc:docMk/>
          <pc:sldMk cId="2054131640" sldId="260"/>
        </pc:sldMkLst>
        <pc:spChg chg="mod">
          <ac:chgData name="Stan Cox" userId="9376f276357bfffd" providerId="LiveId" clId="{D6A38ECA-CFFF-4F81-A50A-FF406F190B2A}" dt="2026-10-03T04:36:58.353" v="599" actId="20577"/>
          <ac:spMkLst>
            <pc:docMk/>
            <pc:sldMk cId="2054131640" sldId="260"/>
            <ac:spMk id="2" creationId="{8873E5F5-22D2-19D0-F1CD-E95BAE0897C9}"/>
          </ac:spMkLst>
        </pc:spChg>
        <pc:spChg chg="add mod">
          <ac:chgData name="Stan Cox" userId="9376f276357bfffd" providerId="LiveId" clId="{D6A38ECA-CFFF-4F81-A50A-FF406F190B2A}" dt="2026-10-03T04:46:09.595" v="747" actId="1076"/>
          <ac:spMkLst>
            <pc:docMk/>
            <pc:sldMk cId="2054131640" sldId="260"/>
            <ac:spMk id="4" creationId="{DA2EF86A-1F7C-7650-EB61-AB929B423683}"/>
          </ac:spMkLst>
        </pc:spChg>
        <pc:spChg chg="mod">
          <ac:chgData name="Stan Cox" userId="9376f276357bfffd" providerId="LiveId" clId="{D6A38ECA-CFFF-4F81-A50A-FF406F190B2A}" dt="2026-10-03T04:46:14.617" v="748" actId="1076"/>
          <ac:spMkLst>
            <pc:docMk/>
            <pc:sldMk cId="2054131640" sldId="260"/>
            <ac:spMk id="5" creationId="{2B6FFB76-DC29-1395-748C-4FC11915E395}"/>
          </ac:spMkLst>
        </pc:spChg>
        <pc:spChg chg="del">
          <ac:chgData name="Stan Cox" userId="9376f276357bfffd" providerId="LiveId" clId="{D6A38ECA-CFFF-4F81-A50A-FF406F190B2A}" dt="2026-10-03T04:37:35.775" v="625" actId="478"/>
          <ac:spMkLst>
            <pc:docMk/>
            <pc:sldMk cId="2054131640" sldId="260"/>
            <ac:spMk id="6" creationId="{664A6C32-B036-FA07-14F2-F538AEECEA11}"/>
          </ac:spMkLst>
        </pc:spChg>
        <pc:spChg chg="add mod">
          <ac:chgData name="Stan Cox" userId="9376f276357bfffd" providerId="LiveId" clId="{D6A38ECA-CFFF-4F81-A50A-FF406F190B2A}" dt="2026-10-03T04:39:24.880" v="724" actId="1076"/>
          <ac:spMkLst>
            <pc:docMk/>
            <pc:sldMk cId="2054131640" sldId="260"/>
            <ac:spMk id="8" creationId="{08F31B0E-B74C-8565-0BD8-0B33AC0100D1}"/>
          </ac:spMkLst>
        </pc:spChg>
        <pc:spChg chg="mod">
          <ac:chgData name="Stan Cox" userId="9376f276357bfffd" providerId="LiveId" clId="{D6A38ECA-CFFF-4F81-A50A-FF406F190B2A}" dt="2026-10-03T04:39:19.905" v="723" actId="1076"/>
          <ac:spMkLst>
            <pc:docMk/>
            <pc:sldMk cId="2054131640" sldId="260"/>
            <ac:spMk id="10" creationId="{ACD94344-9AC7-E38B-EC7E-9BF4D9B9A65B}"/>
          </ac:spMkLst>
        </pc:spChg>
        <pc:spChg chg="del">
          <ac:chgData name="Stan Cox" userId="9376f276357bfffd" providerId="LiveId" clId="{D6A38ECA-CFFF-4F81-A50A-FF406F190B2A}" dt="2026-10-03T04:37:13.975" v="605" actId="478"/>
          <ac:spMkLst>
            <pc:docMk/>
            <pc:sldMk cId="2054131640" sldId="260"/>
            <ac:spMk id="17" creationId="{829615E5-4076-57BC-70F7-DBF9EDDD46C3}"/>
          </ac:spMkLst>
        </pc:spChg>
        <pc:spChg chg="del">
          <ac:chgData name="Stan Cox" userId="9376f276357bfffd" providerId="LiveId" clId="{D6A38ECA-CFFF-4F81-A50A-FF406F190B2A}" dt="2026-10-03T04:37:11.896" v="604" actId="478"/>
          <ac:spMkLst>
            <pc:docMk/>
            <pc:sldMk cId="2054131640" sldId="260"/>
            <ac:spMk id="19" creationId="{A0346A7F-7966-EEF4-FE9B-CFD31C992224}"/>
          </ac:spMkLst>
        </pc:spChg>
        <pc:spChg chg="del mod">
          <ac:chgData name="Stan Cox" userId="9376f276357bfffd" providerId="LiveId" clId="{D6A38ECA-CFFF-4F81-A50A-FF406F190B2A}" dt="2026-10-03T04:37:07.678" v="602" actId="478"/>
          <ac:spMkLst>
            <pc:docMk/>
            <pc:sldMk cId="2054131640" sldId="260"/>
            <ac:spMk id="21" creationId="{79B28076-51DD-7D68-D538-DC20A5E8EE4C}"/>
          </ac:spMkLst>
        </pc:spChg>
        <pc:picChg chg="del">
          <ac:chgData name="Stan Cox" userId="9376f276357bfffd" providerId="LiveId" clId="{D6A38ECA-CFFF-4F81-A50A-FF406F190B2A}" dt="2026-10-03T04:37:14.850" v="606" actId="478"/>
          <ac:picMkLst>
            <pc:docMk/>
            <pc:sldMk cId="2054131640" sldId="260"/>
            <ac:picMk id="12" creationId="{A3A1B04F-3EC4-7804-96DE-8AD93A34B633}"/>
          </ac:picMkLst>
        </pc:picChg>
        <pc:picChg chg="del">
          <ac:chgData name="Stan Cox" userId="9376f276357bfffd" providerId="LiveId" clId="{D6A38ECA-CFFF-4F81-A50A-FF406F190B2A}" dt="2026-10-03T04:37:05.333" v="600" actId="478"/>
          <ac:picMkLst>
            <pc:docMk/>
            <pc:sldMk cId="2054131640" sldId="260"/>
            <ac:picMk id="14" creationId="{5956A52B-36CE-43B6-1CDA-68EFB133E39D}"/>
          </ac:picMkLst>
        </pc:picChg>
        <pc:picChg chg="add mod">
          <ac:chgData name="Stan Cox" userId="9376f276357bfffd" providerId="LiveId" clId="{D6A38ECA-CFFF-4F81-A50A-FF406F190B2A}" dt="2026-10-03T04:45:43.585" v="742" actId="1076"/>
          <ac:picMkLst>
            <pc:docMk/>
            <pc:sldMk cId="2054131640" sldId="260"/>
            <ac:picMk id="15" creationId="{A1E8D59A-CD82-4E67-4E7B-F0B22B11CC08}"/>
          </ac:picMkLst>
        </pc:picChg>
        <pc:picChg chg="del">
          <ac:chgData name="Stan Cox" userId="9376f276357bfffd" providerId="LiveId" clId="{D6A38ECA-CFFF-4F81-A50A-FF406F190B2A}" dt="2026-10-03T04:37:09.658" v="603" actId="478"/>
          <ac:picMkLst>
            <pc:docMk/>
            <pc:sldMk cId="2054131640" sldId="260"/>
            <ac:picMk id="16" creationId="{2D3876B6-D346-29CE-2364-0C9BB48B18C7}"/>
          </ac:picMkLst>
        </pc:picChg>
        <pc:picChg chg="add mod">
          <ac:chgData name="Stan Cox" userId="9376f276357bfffd" providerId="LiveId" clId="{D6A38ECA-CFFF-4F81-A50A-FF406F190B2A}" dt="2026-10-03T04:45:41.429" v="741" actId="1076"/>
          <ac:picMkLst>
            <pc:docMk/>
            <pc:sldMk cId="2054131640" sldId="260"/>
            <ac:picMk id="20" creationId="{DADBE8FE-2A80-48D2-89D9-04F0DBB1DC9E}"/>
          </ac:picMkLst>
        </pc:picChg>
        <pc:picChg chg="add mod">
          <ac:chgData name="Stan Cox" userId="9376f276357bfffd" providerId="LiveId" clId="{D6A38ECA-CFFF-4F81-A50A-FF406F190B2A}" dt="2026-10-03T04:45:56.419" v="744" actId="1076"/>
          <ac:picMkLst>
            <pc:docMk/>
            <pc:sldMk cId="2054131640" sldId="260"/>
            <ac:picMk id="23" creationId="{03F1C848-FCC1-0C60-82E4-E80CF82DCFA1}"/>
          </ac:picMkLst>
        </pc:picChg>
        <pc:picChg chg="add mod">
          <ac:chgData name="Stan Cox" userId="9376f276357bfffd" providerId="LiveId" clId="{D6A38ECA-CFFF-4F81-A50A-FF406F190B2A}" dt="2026-10-03T04:46:03.283" v="746" actId="1076"/>
          <ac:picMkLst>
            <pc:docMk/>
            <pc:sldMk cId="2054131640" sldId="260"/>
            <ac:picMk id="25" creationId="{9C52BD69-8239-B5B7-EED3-76DEA04AD5A4}"/>
          </ac:picMkLst>
        </pc:picChg>
        <pc:cxnChg chg="add mod">
          <ac:chgData name="Stan Cox" userId="9376f276357bfffd" providerId="LiveId" clId="{D6A38ECA-CFFF-4F81-A50A-FF406F190B2A}" dt="2026-10-03T04:40:30.882" v="732" actId="1582"/>
          <ac:cxnSpMkLst>
            <pc:docMk/>
            <pc:sldMk cId="2054131640" sldId="260"/>
            <ac:cxnSpMk id="11" creationId="{047AC419-6E91-53A7-3F33-C4F37ACAB85D}"/>
          </ac:cxnSpMkLst>
        </pc:cxnChg>
      </pc:sldChg>
      <pc:sldChg chg="addSp delSp modSp add mod">
        <pc:chgData name="Stan Cox" userId="9376f276357bfffd" providerId="LiveId" clId="{D6A38ECA-CFFF-4F81-A50A-FF406F190B2A}" dt="2026-10-03T05:06:30.246" v="1087" actId="1076"/>
        <pc:sldMkLst>
          <pc:docMk/>
          <pc:sldMk cId="111453380" sldId="261"/>
        </pc:sldMkLst>
        <pc:spChg chg="mod">
          <ac:chgData name="Stan Cox" userId="9376f276357bfffd" providerId="LiveId" clId="{D6A38ECA-CFFF-4F81-A50A-FF406F190B2A}" dt="2026-10-03T04:52:04.277" v="856" actId="20577"/>
          <ac:spMkLst>
            <pc:docMk/>
            <pc:sldMk cId="111453380" sldId="261"/>
            <ac:spMk id="2" creationId="{93972521-BEC5-A022-55D8-B13D2A47C1D4}"/>
          </ac:spMkLst>
        </pc:spChg>
        <pc:spChg chg="del">
          <ac:chgData name="Stan Cox" userId="9376f276357bfffd" providerId="LiveId" clId="{D6A38ECA-CFFF-4F81-A50A-FF406F190B2A}" dt="2026-10-03T04:52:12.676" v="858" actId="478"/>
          <ac:spMkLst>
            <pc:docMk/>
            <pc:sldMk cId="111453380" sldId="261"/>
            <ac:spMk id="4" creationId="{A2722D98-1CE7-86D2-FCD6-94C39433700F}"/>
          </ac:spMkLst>
        </pc:spChg>
        <pc:spChg chg="del">
          <ac:chgData name="Stan Cox" userId="9376f276357bfffd" providerId="LiveId" clId="{D6A38ECA-CFFF-4F81-A50A-FF406F190B2A}" dt="2026-10-03T04:52:15.166" v="859" actId="478"/>
          <ac:spMkLst>
            <pc:docMk/>
            <pc:sldMk cId="111453380" sldId="261"/>
            <ac:spMk id="5" creationId="{B5142CCD-0A53-359C-8AE0-EB1250E8C64F}"/>
          </ac:spMkLst>
        </pc:spChg>
        <pc:spChg chg="add mod">
          <ac:chgData name="Stan Cox" userId="9376f276357bfffd" providerId="LiveId" clId="{D6A38ECA-CFFF-4F81-A50A-FF406F190B2A}" dt="2026-10-03T05:06:30.246" v="1087" actId="1076"/>
          <ac:spMkLst>
            <pc:docMk/>
            <pc:sldMk cId="111453380" sldId="261"/>
            <ac:spMk id="6" creationId="{6A9744A0-37FD-256D-1672-0D8B8A7C27FB}"/>
          </ac:spMkLst>
        </pc:spChg>
        <pc:spChg chg="add mod">
          <ac:chgData name="Stan Cox" userId="9376f276357bfffd" providerId="LiveId" clId="{D6A38ECA-CFFF-4F81-A50A-FF406F190B2A}" dt="2026-10-03T05:01:41.467" v="1061" actId="1076"/>
          <ac:spMkLst>
            <pc:docMk/>
            <pc:sldMk cId="111453380" sldId="261"/>
            <ac:spMk id="7" creationId="{E2D9FB71-8A48-3E8C-8058-86FB1AC02F6A}"/>
          </ac:spMkLst>
        </pc:spChg>
        <pc:spChg chg="mod">
          <ac:chgData name="Stan Cox" userId="9376f276357bfffd" providerId="LiveId" clId="{D6A38ECA-CFFF-4F81-A50A-FF406F190B2A}" dt="2026-10-03T05:06:10.399" v="1084" actId="1076"/>
          <ac:spMkLst>
            <pc:docMk/>
            <pc:sldMk cId="111453380" sldId="261"/>
            <ac:spMk id="8" creationId="{207BE32C-3AC7-3C5F-F6AE-6C2FE640C0C4}"/>
          </ac:spMkLst>
        </pc:spChg>
        <pc:spChg chg="mod">
          <ac:chgData name="Stan Cox" userId="9376f276357bfffd" providerId="LiveId" clId="{D6A38ECA-CFFF-4F81-A50A-FF406F190B2A}" dt="2026-10-03T04:54:48.021" v="937" actId="113"/>
          <ac:spMkLst>
            <pc:docMk/>
            <pc:sldMk cId="111453380" sldId="261"/>
            <ac:spMk id="10" creationId="{311BDAA7-CDEC-42F0-D1D0-55B1CDEFF3FE}"/>
          </ac:spMkLst>
        </pc:spChg>
        <pc:spChg chg="add mod">
          <ac:chgData name="Stan Cox" userId="9376f276357bfffd" providerId="LiveId" clId="{D6A38ECA-CFFF-4F81-A50A-FF406F190B2A}" dt="2026-10-03T05:06:01.776" v="1082" actId="1076"/>
          <ac:spMkLst>
            <pc:docMk/>
            <pc:sldMk cId="111453380" sldId="261"/>
            <ac:spMk id="12" creationId="{9A0E899C-07B9-DC8E-E839-5F6D19D882C9}"/>
          </ac:spMkLst>
        </pc:spChg>
        <pc:spChg chg="add mod">
          <ac:chgData name="Stan Cox" userId="9376f276357bfffd" providerId="LiveId" clId="{D6A38ECA-CFFF-4F81-A50A-FF406F190B2A}" dt="2026-10-03T05:06:27.089" v="1086" actId="1076"/>
          <ac:spMkLst>
            <pc:docMk/>
            <pc:sldMk cId="111453380" sldId="261"/>
            <ac:spMk id="14" creationId="{D7DBD9F6-2D28-A797-DE8C-7AAEF0F33263}"/>
          </ac:spMkLst>
        </pc:spChg>
        <pc:spChg chg="add mod">
          <ac:chgData name="Stan Cox" userId="9376f276357bfffd" providerId="LiveId" clId="{D6A38ECA-CFFF-4F81-A50A-FF406F190B2A}" dt="2026-10-03T05:06:06.755" v="1083" actId="14100"/>
          <ac:spMkLst>
            <pc:docMk/>
            <pc:sldMk cId="111453380" sldId="261"/>
            <ac:spMk id="16" creationId="{9BEB672F-9E38-A89B-CBFF-349CACF8E04E}"/>
          </ac:spMkLst>
        </pc:spChg>
        <pc:spChg chg="add mod">
          <ac:chgData name="Stan Cox" userId="9376f276357bfffd" providerId="LiveId" clId="{D6A38ECA-CFFF-4F81-A50A-FF406F190B2A}" dt="2026-10-03T05:06:17.017" v="1085" actId="1076"/>
          <ac:spMkLst>
            <pc:docMk/>
            <pc:sldMk cId="111453380" sldId="261"/>
            <ac:spMk id="18" creationId="{8C848D35-51E5-ADC6-A52E-94CD3F55BFA9}"/>
          </ac:spMkLst>
        </pc:spChg>
        <pc:picChg chg="del">
          <ac:chgData name="Stan Cox" userId="9376f276357bfffd" providerId="LiveId" clId="{D6A38ECA-CFFF-4F81-A50A-FF406F190B2A}" dt="2026-10-03T04:52:19.888" v="863" actId="478"/>
          <ac:picMkLst>
            <pc:docMk/>
            <pc:sldMk cId="111453380" sldId="261"/>
            <ac:picMk id="15" creationId="{37C376CB-7A8D-679D-7157-4B2C44521DC3}"/>
          </ac:picMkLst>
        </pc:picChg>
        <pc:picChg chg="del">
          <ac:chgData name="Stan Cox" userId="9376f276357bfffd" providerId="LiveId" clId="{D6A38ECA-CFFF-4F81-A50A-FF406F190B2A}" dt="2026-10-03T04:52:19.004" v="862" actId="478"/>
          <ac:picMkLst>
            <pc:docMk/>
            <pc:sldMk cId="111453380" sldId="261"/>
            <ac:picMk id="20" creationId="{3698636A-D919-FDEE-D32F-C109A40D47CE}"/>
          </ac:picMkLst>
        </pc:picChg>
        <pc:picChg chg="del">
          <ac:chgData name="Stan Cox" userId="9376f276357bfffd" providerId="LiveId" clId="{D6A38ECA-CFFF-4F81-A50A-FF406F190B2A}" dt="2026-10-03T04:52:18.355" v="861" actId="478"/>
          <ac:picMkLst>
            <pc:docMk/>
            <pc:sldMk cId="111453380" sldId="261"/>
            <ac:picMk id="23" creationId="{4963FB89-8320-A322-F558-FF5C118EDAAA}"/>
          </ac:picMkLst>
        </pc:picChg>
        <pc:picChg chg="del">
          <ac:chgData name="Stan Cox" userId="9376f276357bfffd" providerId="LiveId" clId="{D6A38ECA-CFFF-4F81-A50A-FF406F190B2A}" dt="2026-10-03T04:52:17.622" v="860" actId="478"/>
          <ac:picMkLst>
            <pc:docMk/>
            <pc:sldMk cId="111453380" sldId="261"/>
            <ac:picMk id="25" creationId="{10E9352B-D778-CA16-BAE5-D18778F17692}"/>
          </ac:picMkLst>
        </pc:picChg>
        <pc:cxnChg chg="del">
          <ac:chgData name="Stan Cox" userId="9376f276357bfffd" providerId="LiveId" clId="{D6A38ECA-CFFF-4F81-A50A-FF406F190B2A}" dt="2026-10-03T04:52:08.593" v="857" actId="478"/>
          <ac:cxnSpMkLst>
            <pc:docMk/>
            <pc:sldMk cId="111453380" sldId="261"/>
            <ac:cxnSpMk id="11" creationId="{5418A4D9-60C9-C0F2-76DE-5845ADE24C2B}"/>
          </ac:cxnSpMkLst>
        </pc:cxnChg>
      </pc:sldChg>
      <pc:sldChg chg="add del setBg">
        <pc:chgData name="Stan Cox" userId="9376f276357bfffd" providerId="LiveId" clId="{D6A38ECA-CFFF-4F81-A50A-FF406F190B2A}" dt="2026-10-03T04:51:28.625" v="751"/>
        <pc:sldMkLst>
          <pc:docMk/>
          <pc:sldMk cId="4080273825" sldId="261"/>
        </pc:sldMkLst>
      </pc:sldChg>
      <pc:sldChg chg="addSp delSp modSp add mod">
        <pc:chgData name="Stan Cox" userId="9376f276357bfffd" providerId="LiveId" clId="{D6A38ECA-CFFF-4F81-A50A-FF406F190B2A}" dt="2026-10-03T05:35:14.170" v="1585" actId="1076"/>
        <pc:sldMkLst>
          <pc:docMk/>
          <pc:sldMk cId="1841493639" sldId="262"/>
        </pc:sldMkLst>
        <pc:spChg chg="mod">
          <ac:chgData name="Stan Cox" userId="9376f276357bfffd" providerId="LiveId" clId="{D6A38ECA-CFFF-4F81-A50A-FF406F190B2A}" dt="2026-10-03T05:18:08.063" v="1137" actId="403"/>
          <ac:spMkLst>
            <pc:docMk/>
            <pc:sldMk cId="1841493639" sldId="262"/>
            <ac:spMk id="2" creationId="{99F7459F-5B47-7A64-BD05-F54C650CA9DC}"/>
          </ac:spMkLst>
        </pc:spChg>
        <pc:spChg chg="add mod">
          <ac:chgData name="Stan Cox" userId="9376f276357bfffd" providerId="LiveId" clId="{D6A38ECA-CFFF-4F81-A50A-FF406F190B2A}" dt="2026-10-03T05:30:02.247" v="1525" actId="1076"/>
          <ac:spMkLst>
            <pc:docMk/>
            <pc:sldMk cId="1841493639" sldId="262"/>
            <ac:spMk id="4" creationId="{20C04B9E-0827-BA2E-B91C-9F7E6651E4BE}"/>
          </ac:spMkLst>
        </pc:spChg>
        <pc:spChg chg="add mod">
          <ac:chgData name="Stan Cox" userId="9376f276357bfffd" providerId="LiveId" clId="{D6A38ECA-CFFF-4F81-A50A-FF406F190B2A}" dt="2026-10-03T05:30:06.258" v="1526" actId="1076"/>
          <ac:spMkLst>
            <pc:docMk/>
            <pc:sldMk cId="1841493639" sldId="262"/>
            <ac:spMk id="5" creationId="{6E829371-67DD-83C1-D371-D1476C0A4505}"/>
          </ac:spMkLst>
        </pc:spChg>
        <pc:spChg chg="del">
          <ac:chgData name="Stan Cox" userId="9376f276357bfffd" providerId="LiveId" clId="{D6A38ECA-CFFF-4F81-A50A-FF406F190B2A}" dt="2026-10-03T05:17:54.569" v="1133" actId="478"/>
          <ac:spMkLst>
            <pc:docMk/>
            <pc:sldMk cId="1841493639" sldId="262"/>
            <ac:spMk id="6" creationId="{B0707385-263B-9C43-95AA-0B51BCDE5935}"/>
          </ac:spMkLst>
        </pc:spChg>
        <pc:spChg chg="del">
          <ac:chgData name="Stan Cox" userId="9376f276357bfffd" providerId="LiveId" clId="{D6A38ECA-CFFF-4F81-A50A-FF406F190B2A}" dt="2026-10-03T05:17:49.014" v="1129" actId="478"/>
          <ac:spMkLst>
            <pc:docMk/>
            <pc:sldMk cId="1841493639" sldId="262"/>
            <ac:spMk id="7" creationId="{25073C7C-2E01-046A-D225-8F8E4375F770}"/>
          </ac:spMkLst>
        </pc:spChg>
        <pc:spChg chg="mod">
          <ac:chgData name="Stan Cox" userId="9376f276357bfffd" providerId="LiveId" clId="{D6A38ECA-CFFF-4F81-A50A-FF406F190B2A}" dt="2026-10-03T05:29:59.609" v="1524" actId="1076"/>
          <ac:spMkLst>
            <pc:docMk/>
            <pc:sldMk cId="1841493639" sldId="262"/>
            <ac:spMk id="8" creationId="{89246338-877F-7F33-C4B5-FD4D859DF91F}"/>
          </ac:spMkLst>
        </pc:spChg>
        <pc:spChg chg="del">
          <ac:chgData name="Stan Cox" userId="9376f276357bfffd" providerId="LiveId" clId="{D6A38ECA-CFFF-4F81-A50A-FF406F190B2A}" dt="2026-10-03T05:17:42.662" v="1125" actId="478"/>
          <ac:spMkLst>
            <pc:docMk/>
            <pc:sldMk cId="1841493639" sldId="262"/>
            <ac:spMk id="10" creationId="{D5E32A08-AB42-1FE0-8D3D-96D6AEF3C3DF}"/>
          </ac:spMkLst>
        </pc:spChg>
        <pc:spChg chg="del mod">
          <ac:chgData name="Stan Cox" userId="9376f276357bfffd" providerId="LiveId" clId="{D6A38ECA-CFFF-4F81-A50A-FF406F190B2A}" dt="2026-10-03T05:17:47.212" v="1128" actId="478"/>
          <ac:spMkLst>
            <pc:docMk/>
            <pc:sldMk cId="1841493639" sldId="262"/>
            <ac:spMk id="12" creationId="{F6B75995-2B0F-A38F-53CC-6BA476848D51}"/>
          </ac:spMkLst>
        </pc:spChg>
        <pc:spChg chg="del mod">
          <ac:chgData name="Stan Cox" userId="9376f276357bfffd" providerId="LiveId" clId="{D6A38ECA-CFFF-4F81-A50A-FF406F190B2A}" dt="2026-10-03T05:17:52.855" v="1132" actId="478"/>
          <ac:spMkLst>
            <pc:docMk/>
            <pc:sldMk cId="1841493639" sldId="262"/>
            <ac:spMk id="14" creationId="{A8E28E38-D7B0-BAFB-1E3F-C46C6D72F65E}"/>
          </ac:spMkLst>
        </pc:spChg>
        <pc:spChg chg="del">
          <ac:chgData name="Stan Cox" userId="9376f276357bfffd" providerId="LiveId" clId="{D6A38ECA-CFFF-4F81-A50A-FF406F190B2A}" dt="2026-10-03T05:17:44.484" v="1126" actId="478"/>
          <ac:spMkLst>
            <pc:docMk/>
            <pc:sldMk cId="1841493639" sldId="262"/>
            <ac:spMk id="16" creationId="{DB0C2193-DA86-2272-9585-C92E966B9F1A}"/>
          </ac:spMkLst>
        </pc:spChg>
        <pc:spChg chg="del">
          <ac:chgData name="Stan Cox" userId="9376f276357bfffd" providerId="LiveId" clId="{D6A38ECA-CFFF-4F81-A50A-FF406F190B2A}" dt="2026-10-03T05:17:50.814" v="1130" actId="478"/>
          <ac:spMkLst>
            <pc:docMk/>
            <pc:sldMk cId="1841493639" sldId="262"/>
            <ac:spMk id="18" creationId="{DC4D5A56-B290-EE8D-8769-401B5F6C0C64}"/>
          </ac:spMkLst>
        </pc:spChg>
        <pc:picChg chg="add del mod">
          <ac:chgData name="Stan Cox" userId="9376f276357bfffd" providerId="LiveId" clId="{D6A38ECA-CFFF-4F81-A50A-FF406F190B2A}" dt="2026-10-03T05:33:41.404" v="1549" actId="478"/>
          <ac:picMkLst>
            <pc:docMk/>
            <pc:sldMk cId="1841493639" sldId="262"/>
            <ac:picMk id="11" creationId="{A1BAB2AA-8A87-DEAE-FE8D-250642902D74}"/>
          </ac:picMkLst>
        </pc:picChg>
        <pc:picChg chg="add mod">
          <ac:chgData name="Stan Cox" userId="9376f276357bfffd" providerId="LiveId" clId="{D6A38ECA-CFFF-4F81-A50A-FF406F190B2A}" dt="2026-10-03T05:35:01.518" v="1583"/>
          <ac:picMkLst>
            <pc:docMk/>
            <pc:sldMk cId="1841493639" sldId="262"/>
            <ac:picMk id="15" creationId="{81878EEB-797E-16C6-7F84-E82CCF80F836}"/>
          </ac:picMkLst>
        </pc:picChg>
        <pc:picChg chg="add mod">
          <ac:chgData name="Stan Cox" userId="9376f276357bfffd" providerId="LiveId" clId="{D6A38ECA-CFFF-4F81-A50A-FF406F190B2A}" dt="2026-10-03T05:35:14.170" v="1585" actId="1076"/>
          <ac:picMkLst>
            <pc:docMk/>
            <pc:sldMk cId="1841493639" sldId="262"/>
            <ac:picMk id="19" creationId="{4D7EC9AC-CBF7-34A8-7ADB-F3E79AB2D5BE}"/>
          </ac:picMkLst>
        </pc:picChg>
      </pc:sldChg>
      <pc:sldChg chg="add del setBg">
        <pc:chgData name="Stan Cox" userId="9376f276357bfffd" providerId="LiveId" clId="{D6A38ECA-CFFF-4F81-A50A-FF406F190B2A}" dt="2026-10-03T05:17:13.421" v="1089"/>
        <pc:sldMkLst>
          <pc:docMk/>
          <pc:sldMk cId="2063523347" sldId="262"/>
        </pc:sldMkLst>
      </pc:sldChg>
      <pc:sldChg chg="addSp delSp modSp add mod">
        <pc:chgData name="Stan Cox" userId="9376f276357bfffd" providerId="LiveId" clId="{D6A38ECA-CFFF-4F81-A50A-FF406F190B2A}" dt="2026-10-03T05:53:52.638" v="1750" actId="20577"/>
        <pc:sldMkLst>
          <pc:docMk/>
          <pc:sldMk cId="2684671083" sldId="263"/>
        </pc:sldMkLst>
        <pc:spChg chg="mod">
          <ac:chgData name="Stan Cox" userId="9376f276357bfffd" providerId="LiveId" clId="{D6A38ECA-CFFF-4F81-A50A-FF406F190B2A}" dt="2026-10-03T05:50:25.954" v="1593" actId="14100"/>
          <ac:spMkLst>
            <pc:docMk/>
            <pc:sldMk cId="2684671083" sldId="263"/>
            <ac:spMk id="2" creationId="{3AA05BED-86BA-1935-7885-63A5AF636217}"/>
          </ac:spMkLst>
        </pc:spChg>
        <pc:spChg chg="mod">
          <ac:chgData name="Stan Cox" userId="9376f276357bfffd" providerId="LiveId" clId="{D6A38ECA-CFFF-4F81-A50A-FF406F190B2A}" dt="2026-10-03T05:53:52.638" v="1750" actId="20577"/>
          <ac:spMkLst>
            <pc:docMk/>
            <pc:sldMk cId="2684671083" sldId="263"/>
            <ac:spMk id="4" creationId="{1107918A-C596-07BE-9A74-F4B65148066E}"/>
          </ac:spMkLst>
        </pc:spChg>
        <pc:spChg chg="del">
          <ac:chgData name="Stan Cox" userId="9376f276357bfffd" providerId="LiveId" clId="{D6A38ECA-CFFF-4F81-A50A-FF406F190B2A}" dt="2026-10-03T05:50:38.443" v="1595" actId="478"/>
          <ac:spMkLst>
            <pc:docMk/>
            <pc:sldMk cId="2684671083" sldId="263"/>
            <ac:spMk id="5" creationId="{B8621891-26A3-3990-E955-BE008B14CDBA}"/>
          </ac:spMkLst>
        </pc:spChg>
        <pc:spChg chg="mod">
          <ac:chgData name="Stan Cox" userId="9376f276357bfffd" providerId="LiveId" clId="{D6A38ECA-CFFF-4F81-A50A-FF406F190B2A}" dt="2026-10-03T05:52:53.251" v="1691" actId="1076"/>
          <ac:spMkLst>
            <pc:docMk/>
            <pc:sldMk cId="2684671083" sldId="263"/>
            <ac:spMk id="8" creationId="{9F9383D8-E4DB-18A6-6309-692714A69333}"/>
          </ac:spMkLst>
        </pc:spChg>
        <pc:picChg chg="add mod">
          <ac:chgData name="Stan Cox" userId="9376f276357bfffd" providerId="LiveId" clId="{D6A38ECA-CFFF-4F81-A50A-FF406F190B2A}" dt="2026-10-03T05:51:55.170" v="1604" actId="1076"/>
          <ac:picMkLst>
            <pc:docMk/>
            <pc:sldMk cId="2684671083" sldId="263"/>
            <ac:picMk id="6" creationId="{DCF40F91-E650-E305-0D09-FCB6174FAD25}"/>
          </ac:picMkLst>
        </pc:picChg>
      </pc:sldChg>
      <pc:sldChg chg="add del setBg">
        <pc:chgData name="Stan Cox" userId="9376f276357bfffd" providerId="LiveId" clId="{D6A38ECA-CFFF-4F81-A50A-FF406F190B2A}" dt="2026-10-03T05:32:30.452" v="1528"/>
        <pc:sldMkLst>
          <pc:docMk/>
          <pc:sldMk cId="4242196278" sldId="263"/>
        </pc:sldMkLst>
      </pc:sldChg>
      <pc:sldChg chg="addSp delSp modSp add mod setBg modAnim">
        <pc:chgData name="Stan Cox" userId="9376f276357bfffd" providerId="LiveId" clId="{D6A38ECA-CFFF-4F81-A50A-FF406F190B2A}" dt="2026-10-03T06:09:59.956" v="1869" actId="1076"/>
        <pc:sldMkLst>
          <pc:docMk/>
          <pc:sldMk cId="322486808" sldId="264"/>
        </pc:sldMkLst>
        <pc:spChg chg="mod">
          <ac:chgData name="Stan Cox" userId="9376f276357bfffd" providerId="LiveId" clId="{D6A38ECA-CFFF-4F81-A50A-FF406F190B2A}" dt="2026-10-03T06:09:59.956" v="1869" actId="1076"/>
          <ac:spMkLst>
            <pc:docMk/>
            <pc:sldMk cId="322486808" sldId="264"/>
            <ac:spMk id="2" creationId="{61C27E2A-B6CA-B9AB-C66A-A60BB27818E0}"/>
          </ac:spMkLst>
        </pc:spChg>
        <pc:spChg chg="mod">
          <ac:chgData name="Stan Cox" userId="9376f276357bfffd" providerId="LiveId" clId="{D6A38ECA-CFFF-4F81-A50A-FF406F190B2A}" dt="2026-10-03T06:09:43.788" v="1867" actId="14100"/>
          <ac:spMkLst>
            <pc:docMk/>
            <pc:sldMk cId="322486808" sldId="264"/>
            <ac:spMk id="3" creationId="{AFF63CB1-7828-2F38-BF57-FE856C83DB72}"/>
          </ac:spMkLst>
        </pc:spChg>
        <pc:spChg chg="add del mod">
          <ac:chgData name="Stan Cox" userId="9376f276357bfffd" providerId="LiveId" clId="{D6A38ECA-CFFF-4F81-A50A-FF406F190B2A}" dt="2026-10-03T06:08:03.071" v="1842"/>
          <ac:spMkLst>
            <pc:docMk/>
            <pc:sldMk cId="322486808" sldId="264"/>
            <ac:spMk id="8" creationId="{3411F2E2-4B54-24CF-2211-AD5401299C46}"/>
          </ac:spMkLst>
        </pc:spChg>
        <pc:spChg chg="add del mod">
          <ac:chgData name="Stan Cox" userId="9376f276357bfffd" providerId="LiveId" clId="{D6A38ECA-CFFF-4F81-A50A-FF406F190B2A}" dt="2026-10-03T06:08:35.856" v="1855"/>
          <ac:spMkLst>
            <pc:docMk/>
            <pc:sldMk cId="322486808" sldId="264"/>
            <ac:spMk id="9" creationId="{BECCE206-C8D5-BC57-A6D1-E38D2D1E75DB}"/>
          </ac:spMkLst>
        </pc:spChg>
        <pc:spChg chg="add">
          <ac:chgData name="Stan Cox" userId="9376f276357bfffd" providerId="LiveId" clId="{D6A38ECA-CFFF-4F81-A50A-FF406F190B2A}" dt="2026-10-03T06:07:20.840" v="1833" actId="26606"/>
          <ac:spMkLst>
            <pc:docMk/>
            <pc:sldMk cId="322486808" sldId="264"/>
            <ac:spMk id="12" creationId="{F13C74B1-5B17-4795-BED0-7140497B445A}"/>
          </ac:spMkLst>
        </pc:spChg>
        <pc:spChg chg="add">
          <ac:chgData name="Stan Cox" userId="9376f276357bfffd" providerId="LiveId" clId="{D6A38ECA-CFFF-4F81-A50A-FF406F190B2A}" dt="2026-10-03T06:07:20.840" v="1833" actId="26606"/>
          <ac:spMkLst>
            <pc:docMk/>
            <pc:sldMk cId="322486808" sldId="264"/>
            <ac:spMk id="14" creationId="{D4974D33-8DC5-464E-8C6D-BE58F0669C17}"/>
          </ac:spMkLst>
        </pc:spChg>
        <pc:picChg chg="add del mod">
          <ac:chgData name="Stan Cox" userId="9376f276357bfffd" providerId="LiveId" clId="{D6A38ECA-CFFF-4F81-A50A-FF406F190B2A}" dt="2026-10-03T06:06:34.685" v="1831" actId="478"/>
          <ac:picMkLst>
            <pc:docMk/>
            <pc:sldMk cId="322486808" sldId="264"/>
            <ac:picMk id="5" creationId="{EBE52CA1-BB73-F2A9-287D-03BB00009122}"/>
          </ac:picMkLst>
        </pc:picChg>
        <pc:picChg chg="add mod">
          <ac:chgData name="Stan Cox" userId="9376f276357bfffd" providerId="LiveId" clId="{D6A38ECA-CFFF-4F81-A50A-FF406F190B2A}" dt="2026-10-03T06:07:20.840" v="1833" actId="26606"/>
          <ac:picMkLst>
            <pc:docMk/>
            <pc:sldMk cId="322486808" sldId="264"/>
            <ac:picMk id="7" creationId="{028787A0-64EF-1585-8A08-71DE120FFB95}"/>
          </ac:picMkLst>
        </pc:picChg>
      </pc:sldChg>
      <pc:sldChg chg="add del setBg">
        <pc:chgData name="Stan Cox" userId="9376f276357bfffd" providerId="LiveId" clId="{D6A38ECA-CFFF-4F81-A50A-FF406F190B2A}" dt="2026-10-03T06:03:13.538" v="1752"/>
        <pc:sldMkLst>
          <pc:docMk/>
          <pc:sldMk cId="354135584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7E069B-8D58-6FD8-8574-821A453F94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Your Bible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8F356-B2F4-13A9-4559-CAA88B7460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October 4,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C21A2-8569-B09A-4C87-95F606B3C0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89BC3-0A9C-C07E-1D61-3A49974D3F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  soundteaching.</a:t>
            </a:r>
            <a:r>
              <a:rPr lang="en-US"/>
              <a:t>org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680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5AA68-9DB3-45BC-B896-FAA48AA6620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EBA7F-3210-4855-B38F-F2F08D71E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7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source closely followed, Mark Copeland</a:t>
            </a:r>
          </a:p>
          <a:p>
            <a:r>
              <a:rPr lang="en-US" dirty="0"/>
              <a:t>Preached at West Side on October 4,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EBA7F-3210-4855-B38F-F2F08D71E9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61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A37F-3B83-9760-0FE9-AC524F450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EA3855-0CDA-EBA5-6C19-CA8A6D682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67212-C37F-35AF-93E8-2834769A2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97E6D-C496-519E-0153-EF7C75E9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C185B-BFA2-E0A5-5330-6FAC9534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4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651F-60EA-2CAA-5D72-8ECD0886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7BB55-CE9C-E05A-C93B-4D8355F32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7361A-1E82-4883-8193-6E94C43BD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DCC81-63C0-508A-4556-0CB734351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BBCF7-444E-629B-9C5D-02E8DCF0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3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BA7C-A673-C6FE-6BFB-7C326327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E6568-0BE6-42E8-47F3-C225E9607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6A141-EDED-AEEE-75FF-05FF0BD9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76933-ADA2-B5EA-7903-3EE16DB8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A3780-9928-029F-91F8-E15D083C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3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AB8F-4173-C0DD-E073-C823D076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CB4D4-B09D-79F4-AD56-919793E73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1F7EC-0D9C-521B-193F-8B20BD433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97477-2A06-E54D-0ABD-14653A0EC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B8CE4-D2D2-CB67-AFDB-5AA192CEC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CA23BD-BB9B-796B-24B4-A6C535BA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4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E488-D079-DA73-F221-A3A6C4F7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9432E-3A1E-BE99-A5C9-26E74D710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2A294-83E5-B261-044C-090AE38E5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33340-4659-04E5-B75F-59B0FA93A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303FA9-6122-EA10-03CD-59B539DDB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051DC2-46A0-33A1-3A73-AA563855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3EEFE1-12F3-ED1D-0DFC-4D5CF50E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B43EB-ED7F-B87E-0D7D-5A5ECFF3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7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EC51A-F8AA-8478-4842-733FECE8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99EA6-744C-5901-CE18-5AA6F66F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EF791-909B-506A-D46B-8CD36DE2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DEFA8-74D3-25D4-31CA-1834E9F0C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00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001985-2D33-4B23-CE28-4680103F5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92CD19-57A6-6ACF-1B27-E76F17A6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31F56-DC38-DAF0-6AC7-D71FC76DD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5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2A50D-5FF1-D0C0-78C4-C81DB3A5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FBB9-269B-A76F-383E-5CE159133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1675C-B2EF-2152-F3ED-D1730F8AC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578A2-2960-2D12-14AB-936619880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E76B3-68FA-90F3-0BBA-D5FBE889D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68625-4D63-9778-9188-E712174F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5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BF613-40A1-C843-DA6E-0E655AAD8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7B6BAA-AEC5-28E0-7A5E-D807ACCFA46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5DA6C-14FD-1189-2EA0-9A11B4787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36E44-641A-743D-39FE-4BE72543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50460-DC58-1BD9-4A19-A4913D41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F99D1-73CC-73C1-5D9D-336BB582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03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004FD-BC7C-4BCE-0929-0C0BFDEF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C6248-60A6-514A-9B09-E38ECF6F3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00184-BF34-8557-748F-66E48D5F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31AD4-A31A-ADA9-36F1-7171E937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D906D-2BA6-039D-4713-87092672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0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33E91-8B13-E5E3-F9E8-852EDDDABB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11E25-B1B2-56C9-CC73-D2284AC72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0C0F2-360D-8F14-9FF2-7205681B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9DC30-C6E2-ACFE-1AA8-6E7B49D83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C55F8-6CE5-014A-1827-7DE7F9A7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2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63EA3-9E59-0337-2282-F1F5AA06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98983D-CE61-D175-410F-9A3352F96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54ABC-DA28-4947-541F-6DC499611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99A4A-5E37-40FF-B28B-66D756D4813B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25798-2EA4-B6AC-8C03-4DC2A264A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507B6-9AF5-2856-6A85-B51350EA7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38FEF8-81EA-4872-BFE8-46ACFDC7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3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25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3F65-1CFD-A0E3-C292-2BD4F60EE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7" y="365125"/>
            <a:ext cx="11080955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Yesteryear" panose="03020802040607070802" pitchFamily="66" charset="0"/>
              </a:rPr>
              <a:t>The Importance of Access to God’s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E35A-80C9-C580-3F91-92115E20C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2642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400" b="1" dirty="0"/>
              <a:t>God’s Kings Required Access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4400" dirty="0"/>
              <a:t>Deuteronomy 17:18-20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b="1" dirty="0"/>
              <a:t>Christians are Kings Too!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dirty="0"/>
              <a:t>Revelation 1:4-6; Matthew 28:18-20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4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/>
              <a:t>If the kings of Israel were to have their own personal copies of the Law, certainly the kings of Christ ought to have (and read) their own personal Bibles!</a:t>
            </a:r>
          </a:p>
        </p:txBody>
      </p:sp>
    </p:spTree>
    <p:extLst>
      <p:ext uri="{BB962C8B-B14F-4D97-AF65-F5344CB8AC3E}">
        <p14:creationId xmlns:p14="http://schemas.microsoft.com/office/powerpoint/2010/main" val="708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751CD-CBF6-050D-4B36-79964501B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67" y="462115"/>
            <a:ext cx="11543071" cy="122857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latin typeface="Yesteryear" panose="03020802040607070802" pitchFamily="66" charset="0"/>
              </a:rPr>
              <a:t>Reliability: Different Manuscript Philosophies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A5FE3B-D457-9835-EA09-CA169EFBDBB1}"/>
              </a:ext>
            </a:extLst>
          </p:cNvPr>
          <p:cNvSpPr txBox="1"/>
          <p:nvPr/>
        </p:nvSpPr>
        <p:spPr>
          <a:xfrm>
            <a:off x="3901969" y="1573161"/>
            <a:ext cx="46685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Textual Traditions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649643-8C67-36DF-8C61-5CCBB6501D8B}"/>
              </a:ext>
            </a:extLst>
          </p:cNvPr>
          <p:cNvSpPr txBox="1"/>
          <p:nvPr/>
        </p:nvSpPr>
        <p:spPr>
          <a:xfrm>
            <a:off x="9398198" y="2463017"/>
            <a:ext cx="1959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Majority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8ACA9-C226-89F8-111F-3B0C688433C2}"/>
              </a:ext>
            </a:extLst>
          </p:cNvPr>
          <p:cNvSpPr txBox="1"/>
          <p:nvPr/>
        </p:nvSpPr>
        <p:spPr>
          <a:xfrm>
            <a:off x="4696995" y="2463017"/>
            <a:ext cx="2798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Alexandrian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98FCB-7BCD-3B6D-2CF8-03FF07B731EA}"/>
              </a:ext>
            </a:extLst>
          </p:cNvPr>
          <p:cNvSpPr txBox="1"/>
          <p:nvPr/>
        </p:nvSpPr>
        <p:spPr>
          <a:xfrm>
            <a:off x="762000" y="2463017"/>
            <a:ext cx="2338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Byzantine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005D2D-6239-393E-721D-2468D8EA8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6" y="3170903"/>
            <a:ext cx="3406639" cy="3406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B56722-8292-F0F3-F4EC-86FBB3C8F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473" y="3170903"/>
            <a:ext cx="3406639" cy="34066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D33E78-ECC9-F367-0091-DFAF78C84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82" y="3170903"/>
            <a:ext cx="3406639" cy="34066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59D32C-12D4-396A-4442-49AB788AE93A}"/>
              </a:ext>
            </a:extLst>
          </p:cNvPr>
          <p:cNvSpPr txBox="1"/>
          <p:nvPr/>
        </p:nvSpPr>
        <p:spPr>
          <a:xfrm>
            <a:off x="1329782" y="3878789"/>
            <a:ext cx="12024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KJV</a:t>
            </a:r>
          </a:p>
          <a:p>
            <a:pPr algn="ctr"/>
            <a:r>
              <a:rPr lang="en-US" sz="3600" dirty="0"/>
              <a:t>NKJV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EB65EB-B81D-9460-27C9-96EFF60A5FCA}"/>
              </a:ext>
            </a:extLst>
          </p:cNvPr>
          <p:cNvSpPr txBox="1"/>
          <p:nvPr/>
        </p:nvSpPr>
        <p:spPr>
          <a:xfrm>
            <a:off x="5569152" y="3878788"/>
            <a:ext cx="9946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ASV</a:t>
            </a:r>
          </a:p>
          <a:p>
            <a:pPr algn="ctr"/>
            <a:r>
              <a:rPr lang="en-US" sz="3600" dirty="0"/>
              <a:t>RSV</a:t>
            </a:r>
          </a:p>
          <a:p>
            <a:pPr algn="ctr"/>
            <a:r>
              <a:rPr lang="en-US" sz="3600" dirty="0"/>
              <a:t>ESB</a:t>
            </a:r>
          </a:p>
          <a:p>
            <a:pPr algn="ctr"/>
            <a:r>
              <a:rPr lang="en-US" sz="3600" dirty="0"/>
              <a:t>NIV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8928B2-BA18-D82F-092E-8123034A4395}"/>
              </a:ext>
            </a:extLst>
          </p:cNvPr>
          <p:cNvSpPr txBox="1"/>
          <p:nvPr/>
        </p:nvSpPr>
        <p:spPr>
          <a:xfrm>
            <a:off x="9291484" y="3878788"/>
            <a:ext cx="21532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Consensus</a:t>
            </a:r>
          </a:p>
          <a:p>
            <a:pPr algn="ctr"/>
            <a:endParaRPr lang="en-US" sz="700" dirty="0"/>
          </a:p>
          <a:p>
            <a:pPr algn="ctr"/>
            <a:r>
              <a:rPr lang="en-US" sz="2800" dirty="0"/>
              <a:t>Used</a:t>
            </a:r>
          </a:p>
          <a:p>
            <a:pPr algn="ctr"/>
            <a:r>
              <a:rPr lang="en-US" sz="2800" dirty="0"/>
              <a:t>Primarily</a:t>
            </a:r>
          </a:p>
          <a:p>
            <a:pPr algn="ctr"/>
            <a:r>
              <a:rPr lang="en-US" sz="2800" dirty="0"/>
              <a:t>for</a:t>
            </a:r>
          </a:p>
          <a:p>
            <a:pPr algn="ctr"/>
            <a:r>
              <a:rPr lang="en-US" sz="2800" dirty="0"/>
              <a:t>comparison</a:t>
            </a:r>
          </a:p>
        </p:txBody>
      </p:sp>
    </p:spTree>
    <p:extLst>
      <p:ext uri="{BB962C8B-B14F-4D97-AF65-F5344CB8AC3E}">
        <p14:creationId xmlns:p14="http://schemas.microsoft.com/office/powerpoint/2010/main" val="113966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E9918-9908-F61B-0002-4BFC6666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E972-C872-58B8-1F75-D9235DDD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115"/>
            <a:ext cx="12191999" cy="122857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Yesteryear" panose="03020802040607070802" pitchFamily="66" charset="0"/>
              </a:rPr>
              <a:t>Reliability: Different Translation Philosophies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C80137-2F3C-4C66-21F5-C199F43DDBFB}"/>
              </a:ext>
            </a:extLst>
          </p:cNvPr>
          <p:cNvSpPr txBox="1"/>
          <p:nvPr/>
        </p:nvSpPr>
        <p:spPr>
          <a:xfrm>
            <a:off x="9035790" y="2019905"/>
            <a:ext cx="26840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Paraphrase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FD45B-04C8-7FFC-A43C-D61A6E322BF4}"/>
              </a:ext>
            </a:extLst>
          </p:cNvPr>
          <p:cNvSpPr txBox="1"/>
          <p:nvPr/>
        </p:nvSpPr>
        <p:spPr>
          <a:xfrm>
            <a:off x="1249022" y="1582263"/>
            <a:ext cx="1363963" cy="158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Word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6998A4-1D1D-A96B-4F76-15770C595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6" y="3170903"/>
            <a:ext cx="3406639" cy="3406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004F21-686B-6011-CA3F-B08AC3661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473" y="3170903"/>
            <a:ext cx="3406639" cy="34066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D6FFF3-5FCB-8E7A-DA56-057B763C5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82" y="3170903"/>
            <a:ext cx="3406639" cy="34066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3B273A-2FB2-8D20-A03E-DCA85B359EFA}"/>
              </a:ext>
            </a:extLst>
          </p:cNvPr>
          <p:cNvSpPr txBox="1"/>
          <p:nvPr/>
        </p:nvSpPr>
        <p:spPr>
          <a:xfrm>
            <a:off x="1269830" y="3878789"/>
            <a:ext cx="132234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KJV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NKJV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Aptos" panose="02110004020202020204"/>
              </a:rPr>
              <a:t>NASB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901022-A4BE-2FE9-96CA-73D993B93AAF}"/>
              </a:ext>
            </a:extLst>
          </p:cNvPr>
          <p:cNvSpPr txBox="1"/>
          <p:nvPr/>
        </p:nvSpPr>
        <p:spPr>
          <a:xfrm>
            <a:off x="5599512" y="3878788"/>
            <a:ext cx="933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NL</a:t>
            </a:r>
            <a:r>
              <a:rPr lang="en-US" sz="3600" dirty="0">
                <a:solidFill>
                  <a:prstClr val="black"/>
                </a:solidFill>
                <a:latin typeface="Aptos" panose="02110004020202020204"/>
              </a:rPr>
              <a:t>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77E2B6-667E-6F71-0A5F-AE5549C42892}"/>
              </a:ext>
            </a:extLst>
          </p:cNvPr>
          <p:cNvSpPr txBox="1"/>
          <p:nvPr/>
        </p:nvSpPr>
        <p:spPr>
          <a:xfrm>
            <a:off x="9301160" y="3942067"/>
            <a:ext cx="2153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Aptos" panose="02110004020202020204"/>
              </a:rPr>
              <a:t>TLB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Aptos" panose="02110004020202020204"/>
              </a:rPr>
              <a:t>GNB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3AB235-C4F9-63DC-C0BA-01988F8A1020}"/>
              </a:ext>
            </a:extLst>
          </p:cNvPr>
          <p:cNvSpPr txBox="1"/>
          <p:nvPr/>
        </p:nvSpPr>
        <p:spPr>
          <a:xfrm>
            <a:off x="5106785" y="1582263"/>
            <a:ext cx="1978427" cy="158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Thought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Thought</a:t>
            </a:r>
          </a:p>
        </p:txBody>
      </p:sp>
    </p:spTree>
    <p:extLst>
      <p:ext uri="{BB962C8B-B14F-4D97-AF65-F5344CB8AC3E}">
        <p14:creationId xmlns:p14="http://schemas.microsoft.com/office/powerpoint/2010/main" val="2313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D3D8D-331D-818C-6632-D93F52B80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E5F5-22D2-19D0-F1CD-E95BAE089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115"/>
            <a:ext cx="12191999" cy="122857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Yesteryear" panose="03020802040607070802" pitchFamily="66" charset="0"/>
              </a:rPr>
              <a:t>Reliability: Differences in Translators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94344-9AC7-E38B-EC7E-9BF4D9B9A65B}"/>
              </a:ext>
            </a:extLst>
          </p:cNvPr>
          <p:cNvSpPr txBox="1"/>
          <p:nvPr/>
        </p:nvSpPr>
        <p:spPr>
          <a:xfrm>
            <a:off x="616674" y="2092622"/>
            <a:ext cx="2628668" cy="1096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Many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Translators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6FFB76-DC29-1395-748C-4FC11915E395}"/>
              </a:ext>
            </a:extLst>
          </p:cNvPr>
          <p:cNvSpPr txBox="1"/>
          <p:nvPr/>
        </p:nvSpPr>
        <p:spPr>
          <a:xfrm>
            <a:off x="9012157" y="1840358"/>
            <a:ext cx="2497671" cy="158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Uniformity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in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Beliefs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EF86A-1F7C-7650-EB61-AB929B423683}"/>
              </a:ext>
            </a:extLst>
          </p:cNvPr>
          <p:cNvSpPr txBox="1"/>
          <p:nvPr/>
        </p:nvSpPr>
        <p:spPr>
          <a:xfrm>
            <a:off x="6612266" y="1848541"/>
            <a:ext cx="2091855" cy="158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Diversity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in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Beliefs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F31B0E-B74C-8565-0BD8-0B33AC0100D1}"/>
              </a:ext>
            </a:extLst>
          </p:cNvPr>
          <p:cNvSpPr txBox="1"/>
          <p:nvPr/>
        </p:nvSpPr>
        <p:spPr>
          <a:xfrm>
            <a:off x="3345825" y="2092622"/>
            <a:ext cx="2385205" cy="1096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One</a:t>
            </a:r>
            <a:endParaRPr lang="en-US" sz="4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</a:t>
            </a:r>
            <a:r>
              <a:rPr lang="en-US" sz="4000" dirty="0" err="1">
                <a:solidFill>
                  <a:prstClr val="black"/>
                </a:solidFill>
                <a:latin typeface="Aptos" panose="02110004020202020204"/>
              </a:rPr>
              <a:t>slator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7AC419-6E91-53A7-3F33-C4F37ACAB85D}"/>
              </a:ext>
            </a:extLst>
          </p:cNvPr>
          <p:cNvCxnSpPr/>
          <p:nvPr/>
        </p:nvCxnSpPr>
        <p:spPr>
          <a:xfrm>
            <a:off x="6027173" y="1690688"/>
            <a:ext cx="0" cy="478831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1E8D59A-CD82-4E67-4E7B-F0B22B11C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14" y="3428998"/>
            <a:ext cx="2062788" cy="206278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DBE8FE-2A80-48D2-89D9-04F0DBB1D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034" y="3429000"/>
            <a:ext cx="2062786" cy="20627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3F1C848-FCC1-0C60-82E4-E80CF82DC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803" y="3428998"/>
            <a:ext cx="2062788" cy="20627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C52BD69-8239-B5B7-EED3-76DEA04AD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600" y="3429000"/>
            <a:ext cx="2062786" cy="206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3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33F5E7-4470-E844-C016-F9D962CCF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2521-BEC5-A022-55D8-B13D2A47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115"/>
            <a:ext cx="12191999" cy="122857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Yesteryear" panose="03020802040607070802" pitchFamily="66" charset="0"/>
              </a:rPr>
              <a:t>My Personal Recommendations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1BDAA7-CDEC-42F0-D1D0-55B1CDEFF3FE}"/>
              </a:ext>
            </a:extLst>
          </p:cNvPr>
          <p:cNvSpPr txBox="1"/>
          <p:nvPr/>
        </p:nvSpPr>
        <p:spPr>
          <a:xfrm>
            <a:off x="3646904" y="1506840"/>
            <a:ext cx="4728988" cy="603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BE32C-3AC7-3C5F-F6AE-6C2FE640C0C4}"/>
              </a:ext>
            </a:extLst>
          </p:cNvPr>
          <p:cNvSpPr txBox="1"/>
          <p:nvPr/>
        </p:nvSpPr>
        <p:spPr>
          <a:xfrm>
            <a:off x="1945924" y="2407983"/>
            <a:ext cx="3401960" cy="65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TEXT BIBLES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744A0-37FD-256D-1672-0D8B8A7C27FB}"/>
              </a:ext>
            </a:extLst>
          </p:cNvPr>
          <p:cNvSpPr txBox="1"/>
          <p:nvPr/>
        </p:nvSpPr>
        <p:spPr>
          <a:xfrm>
            <a:off x="7613220" y="2407983"/>
            <a:ext cx="3921878" cy="654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STUDY BIBLES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D9FB71-8A48-3E8C-8058-86FB1AC02F6A}"/>
              </a:ext>
            </a:extLst>
          </p:cNvPr>
          <p:cNvSpPr txBox="1"/>
          <p:nvPr/>
        </p:nvSpPr>
        <p:spPr>
          <a:xfrm>
            <a:off x="790306" y="3174984"/>
            <a:ext cx="2516194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000" b="1" dirty="0"/>
              <a:t>Word for Word</a:t>
            </a:r>
          </a:p>
          <a:p>
            <a:pPr algn="ctr"/>
            <a:r>
              <a:rPr lang="en-US" sz="4000" b="1" dirty="0"/>
              <a:t>NKJV</a:t>
            </a:r>
          </a:p>
          <a:p>
            <a:pPr algn="ctr"/>
            <a:r>
              <a:rPr lang="en-US" sz="4000" b="1" dirty="0"/>
              <a:t>ESV</a:t>
            </a:r>
          </a:p>
          <a:p>
            <a:pPr algn="ctr"/>
            <a:r>
              <a:rPr lang="en-US" sz="4000" dirty="0"/>
              <a:t>NASB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0E899C-07B9-DC8E-E839-5F6D19D882C9}"/>
              </a:ext>
            </a:extLst>
          </p:cNvPr>
          <p:cNvSpPr txBox="1"/>
          <p:nvPr/>
        </p:nvSpPr>
        <p:spPr>
          <a:xfrm>
            <a:off x="3646904" y="3174984"/>
            <a:ext cx="2664543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000" dirty="0"/>
              <a:t>Thought for Thought</a:t>
            </a:r>
          </a:p>
          <a:p>
            <a:pPr algn="ctr"/>
            <a:r>
              <a:rPr lang="en-US" sz="4000" dirty="0"/>
              <a:t>NIV</a:t>
            </a:r>
          </a:p>
          <a:p>
            <a:pPr algn="ctr"/>
            <a:r>
              <a:rPr lang="en-US" sz="4000" dirty="0"/>
              <a:t>NLT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DBD9F6-2D28-A797-DE8C-7AAEF0F33263}"/>
              </a:ext>
            </a:extLst>
          </p:cNvPr>
          <p:cNvSpPr txBox="1"/>
          <p:nvPr/>
        </p:nvSpPr>
        <p:spPr>
          <a:xfrm>
            <a:off x="8012693" y="3174984"/>
            <a:ext cx="3122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ESV Study Bible</a:t>
            </a:r>
          </a:p>
          <a:p>
            <a:pPr algn="ctr"/>
            <a:r>
              <a:rPr lang="en-US" sz="4000" dirty="0"/>
              <a:t>NLT Study Bible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EB672F-9E38-A89B-CBFF-349CACF8E04E}"/>
              </a:ext>
            </a:extLst>
          </p:cNvPr>
          <p:cNvSpPr/>
          <p:nvPr/>
        </p:nvSpPr>
        <p:spPr>
          <a:xfrm>
            <a:off x="790306" y="3174984"/>
            <a:ext cx="5649823" cy="346179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848D35-51E5-ADC6-A52E-94CD3F55BFA9}"/>
              </a:ext>
            </a:extLst>
          </p:cNvPr>
          <p:cNvSpPr/>
          <p:nvPr/>
        </p:nvSpPr>
        <p:spPr>
          <a:xfrm>
            <a:off x="7862968" y="3155320"/>
            <a:ext cx="3422384" cy="346179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5A1C9-88BE-82F9-3650-58830E817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7459F-5B47-7A64-BD05-F54C650CA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1226"/>
            <a:ext cx="12191999" cy="106947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Yesteryear" panose="03020802040607070802" pitchFamily="66" charset="0"/>
              </a:rPr>
              <a:t>Readability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246338-877F-7F33-C4B5-FD4D859DF91F}"/>
              </a:ext>
            </a:extLst>
          </p:cNvPr>
          <p:cNvSpPr txBox="1"/>
          <p:nvPr/>
        </p:nvSpPr>
        <p:spPr>
          <a:xfrm>
            <a:off x="693173" y="1141357"/>
            <a:ext cx="10805652" cy="2130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black"/>
                </a:solidFill>
                <a:latin typeface="Aptos" panose="02110004020202020204"/>
              </a:rPr>
              <a:t>CONSIDERATIONS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Reading Level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Differences in Page Layout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Font Size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04B9E-0827-BA2E-B91C-9F7E6651E4BE}"/>
              </a:ext>
            </a:extLst>
          </p:cNvPr>
          <p:cNvSpPr txBox="1"/>
          <p:nvPr/>
        </p:nvSpPr>
        <p:spPr>
          <a:xfrm>
            <a:off x="693173" y="3271684"/>
            <a:ext cx="10805652" cy="2130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black"/>
                </a:solidFill>
                <a:latin typeface="Aptos" panose="02110004020202020204"/>
              </a:rPr>
              <a:t>MY SUGGESTION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reading level of Grade 7-10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Two column – Verse by Verse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Aptos" panose="02110004020202020204"/>
              </a:rPr>
              <a:t>9-10 Point Font Size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829371-67DD-83C1-D371-D1476C0A4505}"/>
              </a:ext>
            </a:extLst>
          </p:cNvPr>
          <p:cNvSpPr txBox="1"/>
          <p:nvPr/>
        </p:nvSpPr>
        <p:spPr>
          <a:xfrm>
            <a:off x="693173" y="5402011"/>
            <a:ext cx="10805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Note: Embrace Digital Tech for large fonts and study capabilities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1878EEB-797E-16C6-7F84-E82CCF80F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25" y="493464"/>
            <a:ext cx="1925050" cy="1925050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7EC9AC-CBF7-34A8-7ADB-F3E79AB2D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494" y="493464"/>
            <a:ext cx="1925050" cy="1925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149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390FA6-0119-F237-1D63-891898A0F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5BED-86BA-1935-7885-63A5AF636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587" y="221226"/>
            <a:ext cx="6892412" cy="106947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Yesteryear" panose="03020802040607070802" pitchFamily="66" charset="0"/>
              </a:rPr>
              <a:t>Durability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383D8-E4DB-18A6-6309-692714A69333}"/>
              </a:ext>
            </a:extLst>
          </p:cNvPr>
          <p:cNvSpPr txBox="1"/>
          <p:nvPr/>
        </p:nvSpPr>
        <p:spPr>
          <a:xfrm>
            <a:off x="5611523" y="1298673"/>
            <a:ext cx="5887301" cy="2130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CONSIDERATIONS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Cover Differences in Binding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Paper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07918A-C596-07BE-9A74-F4B65148066E}"/>
              </a:ext>
            </a:extLst>
          </p:cNvPr>
          <p:cNvSpPr txBox="1"/>
          <p:nvPr/>
        </p:nvSpPr>
        <p:spPr>
          <a:xfrm>
            <a:off x="5572194" y="3877182"/>
            <a:ext cx="5965960" cy="2130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MY SUGGESTION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 leather; Stitched binding; Thicker paper if marking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F40F91-E650-E305-0D09-FCB6174FA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47" y="758312"/>
            <a:ext cx="5341376" cy="5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F3434A-0746-803D-AA58-6B0E3084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27E2A-B6CA-B9AB-C66A-A60BB2781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23" y="38857"/>
            <a:ext cx="4635056" cy="1111517"/>
          </a:xfrm>
        </p:spPr>
        <p:txBody>
          <a:bodyPr anchor="b">
            <a:normAutofit/>
          </a:bodyPr>
          <a:lstStyle/>
          <a:p>
            <a:r>
              <a:rPr lang="en-US" sz="6600" dirty="0">
                <a:latin typeface="Yesteryear" panose="03020802040607070802" pitchFamily="66" charset="0"/>
              </a:rPr>
              <a:t>Conclusion: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3CB1-7828-2F38-BF57-FE856C83D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150374"/>
            <a:ext cx="4482526" cy="5515897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/>
              <a:t>The Bible offers wisdom beyond the ken of man!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b="1" dirty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latin typeface="Calibri" panose="020F0502020204030204" pitchFamily="34" charset="0"/>
              </a:rPr>
              <a:t>The important thing is that like the kings of Israel we should read our Bible daily!</a:t>
            </a:r>
            <a:endParaRPr lang="en-US" sz="4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8787A0-64EF-1585-8A08-71DE120FF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4" r="2296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248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251</Words>
  <Application>Microsoft Office PowerPoint</Application>
  <PresentationFormat>Widescreen</PresentationFormat>
  <Paragraphs>87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Yesteryear</vt:lpstr>
      <vt:lpstr>Office Theme</vt:lpstr>
      <vt:lpstr>PowerPoint Presentation</vt:lpstr>
      <vt:lpstr>The Importance of Access to God’s Word</vt:lpstr>
      <vt:lpstr>Reliability: Different Manuscript Philosophies</vt:lpstr>
      <vt:lpstr>Reliability: Different Translation Philosophies</vt:lpstr>
      <vt:lpstr>Reliability: Differences in Translators</vt:lpstr>
      <vt:lpstr>My Personal Recommendations</vt:lpstr>
      <vt:lpstr>Readability</vt:lpstr>
      <vt:lpstr>Durability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 Cox</dc:creator>
  <cp:lastModifiedBy>Stan Cox</cp:lastModifiedBy>
  <cp:revision>1</cp:revision>
  <dcterms:created xsi:type="dcterms:W3CDTF">2026-10-02T22:27:00Z</dcterms:created>
  <dcterms:modified xsi:type="dcterms:W3CDTF">2026-10-03T23:12:31Z</dcterms:modified>
</cp:coreProperties>
</file>