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2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213EF7A7-242E-4E07-A6B7-631B6C1A3785}"/>
    <pc:docChg chg="delSld">
      <pc:chgData name="Stan Cox" userId="9376f276357bfffd" providerId="LiveId" clId="{213EF7A7-242E-4E07-A6B7-631B6C1A3785}" dt="2025-05-10T21:40:34.301" v="1" actId="47"/>
      <pc:docMkLst>
        <pc:docMk/>
      </pc:docMkLst>
      <pc:sldChg chg="del">
        <pc:chgData name="Stan Cox" userId="9376f276357bfffd" providerId="LiveId" clId="{213EF7A7-242E-4E07-A6B7-631B6C1A3785}" dt="2025-05-10T21:40:31.032" v="0" actId="47"/>
        <pc:sldMkLst>
          <pc:docMk/>
          <pc:sldMk cId="1492262097" sldId="256"/>
        </pc:sldMkLst>
      </pc:sldChg>
      <pc:sldChg chg="del">
        <pc:chgData name="Stan Cox" userId="9376f276357bfffd" providerId="LiveId" clId="{213EF7A7-242E-4E07-A6B7-631B6C1A3785}" dt="2025-05-10T21:40:34.301" v="1" actId="47"/>
        <pc:sldMkLst>
          <pc:docMk/>
          <pc:sldMk cId="337137276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09BF-B0D7-4066-B769-DE4249B8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73FF0-373B-4978-88DC-47C72FC58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F74E-F00A-4FC9-ADFF-2EBA4DE8F7F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2EC0A-29FF-448A-A440-93963043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09C46-4942-4BCE-B604-C1037242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DBDD-A052-4B2B-970D-07DD87FF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5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08725-6A06-498B-80DB-A11582D6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722BB-47C3-46FD-84EB-F1B761197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EE49B-9396-4D41-AA83-37D231298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5F74E-F00A-4FC9-ADFF-2EBA4DE8F7F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39868-EC63-4232-9BE0-7B2ACE8C8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E65A2-A6CB-417C-BE2C-F29F532DE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1DBDD-A052-4B2B-970D-07DD87FF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6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9D59E6-35EE-4ED3-84BD-9352D43D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FBDF3-CA42-44BD-88FA-5ED430BADF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6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FDF58C-D2F5-431C-A59A-2492CEE5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harcoal" panose="02000500000000000000" pitchFamily="2" charset="0"/>
              </a:rPr>
              <a:t>Conditions</a:t>
            </a:r>
            <a:endParaRPr lang="en-US" sz="5400" dirty="0">
              <a:latin typeface="Charcoal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184B3-8B75-47DC-83F4-4211D90D8A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54D110-A8E2-4EF2-8AA6-E9F49ADA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harcoal" panose="02000500000000000000" pitchFamily="2" charset="0"/>
              </a:rPr>
              <a:t>Conditions</a:t>
            </a:r>
            <a:endParaRPr lang="en-US" sz="5400" dirty="0">
              <a:latin typeface="Charcoal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E5A6F-713A-431A-A72D-3E95FACCC6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908CD2-806A-4A62-8995-48A55A3C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harcoal" panose="02000500000000000000" pitchFamily="2" charset="0"/>
              </a:rPr>
              <a:t>Conditions</a:t>
            </a:r>
            <a:endParaRPr lang="en-US" sz="5400" dirty="0">
              <a:latin typeface="Charcoal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F1F5B-600F-4FB9-8C31-EC2254E374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2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B0E569-E8C1-4FD4-AC82-2A277E94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">
                <a:latin typeface="Charcoal" panose="02000500000000000000" pitchFamily="2" charset="0"/>
              </a:rPr>
              <a:t>Conditions</a:t>
            </a:r>
            <a:endParaRPr lang="en-US" sz="600" dirty="0">
              <a:latin typeface="Charcoal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FFCF1-A56A-48A1-A39A-F3F8314808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8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8423E0-E79B-4D70-8866-A35F72E4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harcoal" panose="02000500000000000000" pitchFamily="2" charset="0"/>
              </a:rPr>
              <a:t>Conditions</a:t>
            </a:r>
            <a:endParaRPr lang="en-US" sz="5400" dirty="0">
              <a:latin typeface="Charcoal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DE027-BB76-418E-89BE-46A254A727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09462"/>
      </p:ext>
    </p:extLst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825A1F-4BDB-4320-987F-7EC63D60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harcoal" panose="02000500000000000000" pitchFamily="2" charset="0"/>
              </a:rPr>
              <a:t>Conditions</a:t>
            </a:r>
            <a:endParaRPr lang="en-US" sz="5400" dirty="0">
              <a:latin typeface="Charcoal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04221-B3B3-47BC-8647-3CC62ECE08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6960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14435F-4F40-4164-A092-EB3A1A9E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harcoal" panose="02000500000000000000" pitchFamily="2" charset="0"/>
              </a:rPr>
              <a:t>Conditions</a:t>
            </a:r>
            <a:endParaRPr lang="en-US" sz="5400" dirty="0">
              <a:latin typeface="Charcoal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95449-1F50-45F5-810B-7B9EC1ADA9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9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AD47C3-D2F4-4060-A25B-D20948A5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harcoal" panose="02000500000000000000" pitchFamily="2" charset="0"/>
              </a:rPr>
              <a:t>Conditions</a:t>
            </a:r>
            <a:endParaRPr lang="en-US" sz="5400" dirty="0">
              <a:latin typeface="Charcoal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9A09A-CB9F-42FD-95D0-6E20B1EE0D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46F6D1-7F83-414C-8929-F50BCAAC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B97AF-3680-4AE4-B343-3C156B3CAF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B7A036-CE3C-4C2E-B2B6-BED6EE5F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harcoal" panose="02000500000000000000" pitchFamily="2" charset="0"/>
              </a:rPr>
              <a:t>Conditions</a:t>
            </a:r>
            <a:endParaRPr lang="en-US" sz="5400" dirty="0">
              <a:latin typeface="Charcoal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00423-607C-4148-875F-F14717EC3F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4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E9E170-8DA8-4FC8-BEA7-21DBD52D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harcoal" panose="02000500000000000000" pitchFamily="2" charset="0"/>
              </a:rPr>
              <a:t>Conditions</a:t>
            </a:r>
            <a:endParaRPr lang="en-US" sz="5400" dirty="0">
              <a:latin typeface="Charcoal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C04DE-0FE2-4C47-ADB9-B08C771246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CEB212-56FB-4E9A-9429-4D071A00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harcoal" panose="02000500000000000000" pitchFamily="2" charset="0"/>
              </a:rPr>
              <a:t>Conditions</a:t>
            </a:r>
            <a:endParaRPr lang="en-US" sz="5400" dirty="0">
              <a:latin typeface="Charcoal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484B5-D03B-4CF5-A609-B2880F359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 dir="r"/>
      </p:transition>
    </mc:Choice>
    <mc:Fallback xmlns="">
      <p:transition spd="slow">
        <p:wipe dir="r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Charcoal</vt:lpstr>
      <vt:lpstr>Office Theme</vt:lpstr>
      <vt:lpstr>PowerPoint Presentation</vt:lpstr>
      <vt:lpstr>Conditions</vt:lpstr>
      <vt:lpstr>Conditions</vt:lpstr>
      <vt:lpstr>Conditions</vt:lpstr>
      <vt:lpstr>Conditions</vt:lpstr>
      <vt:lpstr>PowerPoint Presentation</vt:lpstr>
      <vt:lpstr>Conditions</vt:lpstr>
      <vt:lpstr>Conditions</vt:lpstr>
      <vt:lpstr>Conditions</vt:lpstr>
      <vt:lpstr>Conditions</vt:lpstr>
      <vt:lpstr>Conditions</vt:lpstr>
      <vt:lpstr>Conditions</vt:lpstr>
      <vt:lpstr>Conditions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Reagan McClenny</dc:creator>
  <cp:lastModifiedBy>Stan Cox</cp:lastModifiedBy>
  <cp:revision>2</cp:revision>
  <dcterms:created xsi:type="dcterms:W3CDTF">2022-02-09T05:48:39Z</dcterms:created>
  <dcterms:modified xsi:type="dcterms:W3CDTF">2025-05-10T21:40:35Z</dcterms:modified>
</cp:coreProperties>
</file>