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9"/>
  </p:notesMasterIdLst>
  <p:handoutMasterIdLst>
    <p:handoutMasterId r:id="rId10"/>
  </p:handoutMasterIdLst>
  <p:sldIdLst>
    <p:sldId id="256" r:id="rId2"/>
    <p:sldId id="257" r:id="rId3"/>
    <p:sldId id="258" r:id="rId4"/>
    <p:sldId id="259" r:id="rId5"/>
    <p:sldId id="260" r:id="rId6"/>
    <p:sldId id="261" r:id="rId7"/>
    <p:sldId id="262" r:id="rId8"/>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Calibri Light" panose="020F0302020204030204" pitchFamily="34" charset="0"/>
      <p:regular r:id="rId15"/>
      <p:italic r:id="rId16"/>
    </p:embeddedFont>
    <p:embeddedFont>
      <p:font typeface="Pristina" panose="03060402040406080204" pitchFamily="66" charset="0"/>
      <p:regular r:id="rId17"/>
    </p:embeddedFont>
    <p:embeddedFont>
      <p:font typeface="Six feet under" panose="02000000000000000000" pitchFamily="2"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2626"/>
    <a:srgbClr val="1A1736"/>
    <a:srgbClr val="1410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39027" autoAdjust="0"/>
  </p:normalViewPr>
  <p:slideViewPr>
    <p:cSldViewPr snapToGrid="0">
      <p:cViewPr varScale="1">
        <p:scale>
          <a:sx n="30" d="100"/>
          <a:sy n="30" d="100"/>
        </p:scale>
        <p:origin x="1301" y="29"/>
      </p:cViewPr>
      <p:guideLst/>
    </p:cSldViewPr>
  </p:slideViewPr>
  <p:notesTextViewPr>
    <p:cViewPr>
      <p:scale>
        <a:sx n="1" d="1"/>
        <a:sy n="1" d="1"/>
      </p:scale>
      <p:origin x="0" y="0"/>
    </p:cViewPr>
  </p:notesTextViewPr>
  <p:notesViewPr>
    <p:cSldViewPr snapToGrid="0">
      <p:cViewPr>
        <p:scale>
          <a:sx n="78" d="100"/>
          <a:sy n="78" d="100"/>
        </p:scale>
        <p:origin x="1248" y="-81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handoutMaster" Target="handoutMasters/handoutMaster1.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A2AE04E-8ABD-43A7-B97B-5EEB7D102DD1}"/>
              </a:ext>
            </a:extLst>
          </p:cNvPr>
          <p:cNvSpPr>
            <a:spLocks noGrp="1"/>
          </p:cNvSpPr>
          <p:nvPr>
            <p:ph type="hdr" sz="quarter"/>
          </p:nvPr>
        </p:nvSpPr>
        <p:spPr>
          <a:xfrm>
            <a:off x="1" y="0"/>
            <a:ext cx="3676261" cy="700088"/>
          </a:xfrm>
          <a:prstGeom prst="rect">
            <a:avLst/>
          </a:prstGeom>
        </p:spPr>
        <p:txBody>
          <a:bodyPr vert="horz" lIns="91422" tIns="45712" rIns="91422" bIns="45712" rtlCol="0"/>
          <a:lstStyle>
            <a:lvl1pPr algn="l">
              <a:defRPr sz="1200"/>
            </a:lvl1pPr>
          </a:lstStyle>
          <a:p>
            <a:r>
              <a:rPr lang="en-US" sz="1800" dirty="0">
                <a:latin typeface="Six feet under" panose="02000000000000000000" pitchFamily="2" charset="0"/>
              </a:rPr>
              <a:t>About My Father</a:t>
            </a:r>
            <a:r>
              <a:rPr lang="en-US" sz="1800" dirty="0">
                <a:latin typeface="Pristina" panose="03060402040406080204" pitchFamily="66" charset="0"/>
              </a:rPr>
              <a:t>’</a:t>
            </a:r>
            <a:r>
              <a:rPr lang="en-US" sz="1800" dirty="0">
                <a:latin typeface="Six feet under" panose="02000000000000000000" pitchFamily="2" charset="0"/>
              </a:rPr>
              <a:t>s Business</a:t>
            </a:r>
          </a:p>
          <a:p>
            <a:r>
              <a:rPr lang="en-US" dirty="0"/>
              <a:t>Lesson 17: Fishers of Men (Luke 5:1-11)</a:t>
            </a:r>
          </a:p>
        </p:txBody>
      </p:sp>
      <p:sp>
        <p:nvSpPr>
          <p:cNvPr id="3" name="Date Placeholder 2">
            <a:extLst>
              <a:ext uri="{FF2B5EF4-FFF2-40B4-BE49-F238E27FC236}">
                <a16:creationId xmlns:a16="http://schemas.microsoft.com/office/drawing/2014/main" id="{E1142F52-65DF-43CA-BD8C-B1B8BFE0770D}"/>
              </a:ext>
            </a:extLst>
          </p:cNvPr>
          <p:cNvSpPr>
            <a:spLocks noGrp="1"/>
          </p:cNvSpPr>
          <p:nvPr>
            <p:ph type="dt" sz="quarter" idx="1"/>
          </p:nvPr>
        </p:nvSpPr>
        <p:spPr>
          <a:xfrm>
            <a:off x="5038533" y="0"/>
            <a:ext cx="1817882" cy="458788"/>
          </a:xfrm>
          <a:prstGeom prst="rect">
            <a:avLst/>
          </a:prstGeom>
        </p:spPr>
        <p:txBody>
          <a:bodyPr vert="horz" lIns="91422" tIns="45712" rIns="91422" bIns="45712" rtlCol="0"/>
          <a:lstStyle>
            <a:lvl1pPr algn="r">
              <a:defRPr sz="1200"/>
            </a:lvl1pPr>
          </a:lstStyle>
          <a:p>
            <a:r>
              <a:rPr lang="en-US" dirty="0"/>
              <a:t>June 10, 2018 pm</a:t>
            </a:r>
          </a:p>
        </p:txBody>
      </p:sp>
      <p:sp>
        <p:nvSpPr>
          <p:cNvPr id="4" name="Footer Placeholder 3">
            <a:extLst>
              <a:ext uri="{FF2B5EF4-FFF2-40B4-BE49-F238E27FC236}">
                <a16:creationId xmlns:a16="http://schemas.microsoft.com/office/drawing/2014/main" id="{6D965E3C-915A-429B-93D6-DA25D8E9C6DA}"/>
              </a:ext>
            </a:extLst>
          </p:cNvPr>
          <p:cNvSpPr>
            <a:spLocks noGrp="1"/>
          </p:cNvSpPr>
          <p:nvPr>
            <p:ph type="ftr" sz="quarter" idx="2"/>
          </p:nvPr>
        </p:nvSpPr>
        <p:spPr>
          <a:xfrm>
            <a:off x="0" y="8685215"/>
            <a:ext cx="2971800" cy="458787"/>
          </a:xfrm>
          <a:prstGeom prst="rect">
            <a:avLst/>
          </a:prstGeom>
        </p:spPr>
        <p:txBody>
          <a:bodyPr vert="horz" lIns="91422" tIns="45712" rIns="91422" bIns="45712"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0F9F27A9-692B-4050-AFF9-7B613DEFAC8D}"/>
              </a:ext>
            </a:extLst>
          </p:cNvPr>
          <p:cNvSpPr>
            <a:spLocks noGrp="1"/>
          </p:cNvSpPr>
          <p:nvPr>
            <p:ph type="sldNum" sz="quarter" idx="3"/>
          </p:nvPr>
        </p:nvSpPr>
        <p:spPr>
          <a:xfrm>
            <a:off x="3884613" y="8685215"/>
            <a:ext cx="2971800" cy="458787"/>
          </a:xfrm>
          <a:prstGeom prst="rect">
            <a:avLst/>
          </a:prstGeom>
        </p:spPr>
        <p:txBody>
          <a:bodyPr vert="horz" lIns="91422" tIns="45712" rIns="91422" bIns="45712" rtlCol="0" anchor="b"/>
          <a:lstStyle>
            <a:lvl1pPr algn="r">
              <a:defRPr sz="1200"/>
            </a:lvl1pPr>
          </a:lstStyle>
          <a:p>
            <a:r>
              <a:rPr lang="en-US" dirty="0"/>
              <a:t>    soundteaching.org    </a:t>
            </a:r>
            <a:fld id="{EBF9192C-301F-4469-A832-1F65B187DE9C}" type="slidenum">
              <a:rPr lang="en-US" smtClean="0"/>
              <a:t>‹#›</a:t>
            </a:fld>
            <a:endParaRPr lang="en-US" dirty="0"/>
          </a:p>
        </p:txBody>
      </p:sp>
    </p:spTree>
    <p:extLst>
      <p:ext uri="{BB962C8B-B14F-4D97-AF65-F5344CB8AC3E}">
        <p14:creationId xmlns:p14="http://schemas.microsoft.com/office/powerpoint/2010/main" val="994707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22" tIns="45712" rIns="91422" bIns="45712"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22" tIns="45712" rIns="91422" bIns="45712" rtlCol="0"/>
          <a:lstStyle>
            <a:lvl1pPr algn="r">
              <a:defRPr sz="1200"/>
            </a:lvl1pPr>
          </a:lstStyle>
          <a:p>
            <a:fld id="{1A29E804-DD95-4E28-BB5C-3B5C6CCA9326}" type="datetimeFigureOut">
              <a:rPr lang="en-US" smtClean="0"/>
              <a:t>6/10/2018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22" tIns="45712" rIns="91422" bIns="45712"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22" tIns="45712" rIns="91422" bIns="4571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5"/>
            <a:ext cx="2971800" cy="458787"/>
          </a:xfrm>
          <a:prstGeom prst="rect">
            <a:avLst/>
          </a:prstGeom>
        </p:spPr>
        <p:txBody>
          <a:bodyPr vert="horz" lIns="91422" tIns="45712" rIns="91422" bIns="45712"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5"/>
            <a:ext cx="2971800" cy="458787"/>
          </a:xfrm>
          <a:prstGeom prst="rect">
            <a:avLst/>
          </a:prstGeom>
        </p:spPr>
        <p:txBody>
          <a:bodyPr vert="horz" lIns="91422" tIns="45712" rIns="91422" bIns="45712" rtlCol="0" anchor="b"/>
          <a:lstStyle>
            <a:lvl1pPr algn="r">
              <a:defRPr sz="1200"/>
            </a:lvl1pPr>
          </a:lstStyle>
          <a:p>
            <a:fld id="{A974935B-E823-4A8A-94E1-DE1133B34292}" type="slidenum">
              <a:rPr lang="en-US" smtClean="0"/>
              <a:t>‹#›</a:t>
            </a:fld>
            <a:endParaRPr lang="en-US"/>
          </a:p>
        </p:txBody>
      </p:sp>
    </p:spTree>
    <p:extLst>
      <p:ext uri="{BB962C8B-B14F-4D97-AF65-F5344CB8AC3E}">
        <p14:creationId xmlns:p14="http://schemas.microsoft.com/office/powerpoint/2010/main" val="3523717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Our account follows Jesus’ rejection at Nazareth. (4:16-30)</a:t>
            </a:r>
          </a:p>
          <a:p>
            <a:pPr marL="171417" indent="-171417">
              <a:buFont typeface="Arial" panose="020B0604020202020204" pitchFamily="34" charset="0"/>
              <a:buChar char="•"/>
            </a:pPr>
            <a:r>
              <a:rPr lang="en-US" dirty="0"/>
              <a:t>Initially, He was well received there, but it seemed it was because they knew Him, and were impressed with “the gracious words that proceeded out of His mouth” (4:22).</a:t>
            </a:r>
          </a:p>
          <a:p>
            <a:pPr marL="171417" indent="-171417">
              <a:buFont typeface="Arial" panose="020B0604020202020204" pitchFamily="34" charset="0"/>
              <a:buChar char="•"/>
            </a:pPr>
            <a:r>
              <a:rPr lang="en-US" dirty="0"/>
              <a:t>“And they said, ‘Is this not Joseph’s son.’” (4:22).</a:t>
            </a:r>
          </a:p>
          <a:p>
            <a:pPr marL="171417" indent="-171417">
              <a:buFont typeface="Arial" panose="020B0604020202020204" pitchFamily="34" charset="0"/>
              <a:buChar char="•"/>
            </a:pPr>
            <a:r>
              <a:rPr lang="en-US" dirty="0"/>
              <a:t>Here Jesus challenged them, by noting their unwillingness to accept Him as a prophet.  In response, they sought to throw him off a cliff.</a:t>
            </a:r>
          </a:p>
          <a:p>
            <a:pPr marL="171417" indent="-171417">
              <a:buFont typeface="Arial" panose="020B0604020202020204" pitchFamily="34" charset="0"/>
              <a:buChar char="•"/>
            </a:pPr>
            <a:r>
              <a:rPr lang="en-US" dirty="0"/>
              <a:t>Following, He went to Capernaum, a city on the north shore of the Sea of Galilee.  He cast out a demon, healed Peter’s mother-in-law of a high fever, and laid hands on many who were sick or demon possessed, and healed them.</a:t>
            </a:r>
          </a:p>
          <a:p>
            <a:pPr marL="171417" indent="-171417">
              <a:buFont typeface="Arial" panose="020B0604020202020204" pitchFamily="34" charset="0"/>
              <a:buChar char="•"/>
            </a:pPr>
            <a:r>
              <a:rPr lang="en-US" dirty="0"/>
              <a:t>Multitudes began to follow and press about Him, seeking to hear him, and witness the great miracles.</a:t>
            </a:r>
          </a:p>
          <a:p>
            <a:pPr marL="171417" indent="-171417">
              <a:buFont typeface="Arial" panose="020B0604020202020204" pitchFamily="34" charset="0"/>
              <a:buChar char="•"/>
            </a:pPr>
            <a:r>
              <a:rPr lang="en-US" dirty="0"/>
              <a:t>The setting of our narrative has Jesus in a boat just offshore, teaching the multitudes on the shore.</a:t>
            </a:r>
          </a:p>
          <a:p>
            <a:pPr marL="171417" indent="-171417">
              <a:buFont typeface="Arial" panose="020B0604020202020204" pitchFamily="34" charset="0"/>
              <a:buChar char="•"/>
            </a:pPr>
            <a:endParaRPr lang="en-US" dirty="0"/>
          </a:p>
          <a:p>
            <a:r>
              <a:rPr lang="en-US" b="1" dirty="0"/>
              <a:t>(Luke 5:1-11) READ  (What do we learn from this text)</a:t>
            </a:r>
          </a:p>
          <a:p>
            <a:endParaRPr lang="en-US" dirty="0"/>
          </a:p>
          <a:p>
            <a:r>
              <a:rPr lang="en-US" dirty="0"/>
              <a:t>Picture attribution:  More Good Foundation (cropped, with background blurred) Creative Commons </a:t>
            </a:r>
            <a:r>
              <a:rPr lang="en-US" dirty="0" err="1"/>
              <a:t>Liscense</a:t>
            </a:r>
            <a:endParaRPr lang="en-US" dirty="0"/>
          </a:p>
          <a:p>
            <a:r>
              <a:rPr lang="en-US" dirty="0"/>
              <a:t>https://www.flickr.com/photos/moregoodfoundation/5135438113</a:t>
            </a:r>
          </a:p>
        </p:txBody>
      </p:sp>
      <p:sp>
        <p:nvSpPr>
          <p:cNvPr id="4" name="Slide Number Placeholder 3"/>
          <p:cNvSpPr>
            <a:spLocks noGrp="1"/>
          </p:cNvSpPr>
          <p:nvPr>
            <p:ph type="sldNum" sz="quarter" idx="10"/>
          </p:nvPr>
        </p:nvSpPr>
        <p:spPr/>
        <p:txBody>
          <a:bodyPr/>
          <a:lstStyle/>
          <a:p>
            <a:fld id="{A974935B-E823-4A8A-94E1-DE1133B34292}" type="slidenum">
              <a:rPr lang="en-US" smtClean="0"/>
              <a:t>1</a:t>
            </a:fld>
            <a:endParaRPr lang="en-US"/>
          </a:p>
        </p:txBody>
      </p:sp>
    </p:spTree>
    <p:extLst>
      <p:ext uri="{BB962C8B-B14F-4D97-AF65-F5344CB8AC3E}">
        <p14:creationId xmlns:p14="http://schemas.microsoft.com/office/powerpoint/2010/main" val="1225046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It seems like the multitude on this occasion was genuinely interested in hearing God’s word</a:t>
            </a:r>
          </a:p>
          <a:p>
            <a:pPr marL="171417" indent="-171417">
              <a:buFont typeface="Arial" panose="020B0604020202020204" pitchFamily="34" charset="0"/>
              <a:buChar char="•"/>
            </a:pPr>
            <a:r>
              <a:rPr lang="en-US" b="0" dirty="0"/>
              <a:t>Unlike the Nazarenes, who were put off by their knowledge of His family</a:t>
            </a:r>
          </a:p>
          <a:p>
            <a:pPr marL="171417" indent="-171417">
              <a:buFont typeface="Arial" panose="020B0604020202020204" pitchFamily="34" charset="0"/>
              <a:buChar char="•"/>
            </a:pPr>
            <a:r>
              <a:rPr lang="en-US" b="0" dirty="0"/>
              <a:t>Unlike the leaders of the people, who were concerned with maintaining their power</a:t>
            </a:r>
          </a:p>
          <a:p>
            <a:r>
              <a:rPr lang="en-US" b="1" dirty="0"/>
              <a:t>(Mark 12:37), </a:t>
            </a:r>
            <a:r>
              <a:rPr lang="en-US" b="0" i="1" dirty="0"/>
              <a:t>“…And the common people heard him gladly.”</a:t>
            </a:r>
          </a:p>
          <a:p>
            <a:pPr marL="628528" lvl="1" indent="-171417">
              <a:buFont typeface="Arial" panose="020B0604020202020204" pitchFamily="34" charset="0"/>
              <a:buChar char="•"/>
            </a:pPr>
            <a:r>
              <a:rPr lang="en-US" b="0" i="0" dirty="0"/>
              <a:t>Note:  It doesn’t take great knowledge or education to receive the truth</a:t>
            </a:r>
          </a:p>
          <a:p>
            <a:pPr marL="628528" lvl="1" indent="-171417">
              <a:buFont typeface="Arial" panose="020B0604020202020204" pitchFamily="34" charset="0"/>
              <a:buChar char="•"/>
            </a:pPr>
            <a:r>
              <a:rPr lang="en-US" b="0" i="0" dirty="0"/>
              <a:t>What God requires is a good and honest heart.</a:t>
            </a:r>
          </a:p>
          <a:p>
            <a:r>
              <a:rPr lang="en-US" b="1" i="0" dirty="0"/>
              <a:t>(Luke 8:15), </a:t>
            </a:r>
            <a:r>
              <a:rPr lang="en-US" b="0" i="1" dirty="0"/>
              <a:t>“</a:t>
            </a:r>
            <a:r>
              <a:rPr lang="en-US" i="1" dirty="0"/>
              <a:t>But the ones that fell on the good ground are those who, having heard the word with a noble and good heart, keep it and bear fruit with patience.”</a:t>
            </a:r>
          </a:p>
          <a:p>
            <a:pPr marL="171417" indent="-171417">
              <a:buFont typeface="Arial" panose="020B0604020202020204" pitchFamily="34" charset="0"/>
              <a:buChar char="•"/>
            </a:pPr>
            <a:r>
              <a:rPr lang="en-US" b="1" i="0" dirty="0"/>
              <a:t>Be careful, not to allow something other than a sincere desire for God’s word to motivate you!</a:t>
            </a:r>
          </a:p>
          <a:p>
            <a:r>
              <a:rPr lang="en-US" b="1" i="0" dirty="0"/>
              <a:t>(John 6:22-27), </a:t>
            </a:r>
            <a:r>
              <a:rPr lang="en-US" b="0" i="1" dirty="0"/>
              <a:t>“</a:t>
            </a:r>
            <a:r>
              <a:rPr lang="en-US" i="1" dirty="0"/>
              <a:t>On the following day, when the people who were standing on the other side of the sea saw that there was no other boat there, except that one which His disciples had entered, and that Jesus had not entered the boat with His disciples, but His disciples had gone away alone—</a:t>
            </a:r>
            <a:r>
              <a:rPr lang="en-US" i="1" baseline="30000" dirty="0"/>
              <a:t> 23</a:t>
            </a:r>
            <a:r>
              <a:rPr lang="en-US" i="1" dirty="0"/>
              <a:t> however, other boats came from Tiberias, near the place where they ate bread after the Lord had given thanks—</a:t>
            </a:r>
            <a:r>
              <a:rPr lang="en-US" i="1" baseline="30000" dirty="0"/>
              <a:t> 24</a:t>
            </a:r>
            <a:r>
              <a:rPr lang="en-US" i="1" dirty="0"/>
              <a:t> when the people therefore saw that Jesus was not there, nor His disciples, they also got into boats and came to Capernaum, seeking Jesus.</a:t>
            </a:r>
            <a:r>
              <a:rPr lang="en-US" i="1" baseline="30000" dirty="0"/>
              <a:t> 25</a:t>
            </a:r>
            <a:r>
              <a:rPr lang="en-US" i="1" dirty="0"/>
              <a:t> And when they found Him on the other side of the sea, they said to Him, “Rabbi, when did You come here?” </a:t>
            </a:r>
            <a:r>
              <a:rPr lang="en-US" i="1" baseline="30000" dirty="0"/>
              <a:t>26</a:t>
            </a:r>
            <a:r>
              <a:rPr lang="en-US" i="1" dirty="0"/>
              <a:t> Jesus answered them and said, “</a:t>
            </a:r>
            <a:r>
              <a:rPr lang="en-US" i="1" u="sng" dirty="0"/>
              <a:t>Most assuredly, I say to you, you seek Me, not because you saw the signs, but because you ate of the loaves and were filled.</a:t>
            </a:r>
            <a:r>
              <a:rPr lang="en-US" i="1" u="sng" baseline="30000" dirty="0"/>
              <a:t> 27</a:t>
            </a:r>
            <a:r>
              <a:rPr lang="en-US" i="1" u="sng" dirty="0"/>
              <a:t> Do not labor for the food which perishes, but for the food which endures to everlasting life, which the Son of Man will give you, because God the Father has set His seal on Him</a:t>
            </a:r>
            <a:r>
              <a:rPr lang="en-US" i="1" dirty="0"/>
              <a:t>.”</a:t>
            </a:r>
            <a:endParaRPr lang="en-US" b="0" i="1" dirty="0"/>
          </a:p>
          <a:p>
            <a:endParaRPr lang="en-US" dirty="0"/>
          </a:p>
        </p:txBody>
      </p:sp>
      <p:sp>
        <p:nvSpPr>
          <p:cNvPr id="4" name="Slide Number Placeholder 3"/>
          <p:cNvSpPr>
            <a:spLocks noGrp="1"/>
          </p:cNvSpPr>
          <p:nvPr>
            <p:ph type="sldNum" sz="quarter" idx="10"/>
          </p:nvPr>
        </p:nvSpPr>
        <p:spPr/>
        <p:txBody>
          <a:bodyPr/>
          <a:lstStyle/>
          <a:p>
            <a:fld id="{A974935B-E823-4A8A-94E1-DE1133B34292}" type="slidenum">
              <a:rPr lang="en-US" smtClean="0"/>
              <a:t>2</a:t>
            </a:fld>
            <a:endParaRPr lang="en-US"/>
          </a:p>
        </p:txBody>
      </p:sp>
    </p:spTree>
    <p:extLst>
      <p:ext uri="{BB962C8B-B14F-4D97-AF65-F5344CB8AC3E}">
        <p14:creationId xmlns:p14="http://schemas.microsoft.com/office/powerpoint/2010/main" val="673661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(Luke 4:38-41), </a:t>
            </a:r>
            <a:r>
              <a:rPr lang="en-US" i="1" dirty="0"/>
              <a:t>“Now He arose from the synagogue and entered Simon's house. But Simon's wife's mother was sick with a high fever, and they made request of Him concerning her.</a:t>
            </a:r>
            <a:r>
              <a:rPr lang="en-US" i="1" baseline="30000" dirty="0"/>
              <a:t> 39</a:t>
            </a:r>
            <a:r>
              <a:rPr lang="en-US" i="1" dirty="0"/>
              <a:t> So He stood over her and rebuked the fever, and it left her. And immediately she arose and served them.  </a:t>
            </a:r>
            <a:r>
              <a:rPr lang="en-US" i="1" baseline="30000" dirty="0"/>
              <a:t>40</a:t>
            </a:r>
            <a:r>
              <a:rPr lang="en-US" i="1" dirty="0"/>
              <a:t> When the sun was setting, all those who had any that were sick with various diseases brought them to Him; and He laid His hands on every one of them and healed them.</a:t>
            </a:r>
            <a:r>
              <a:rPr lang="en-US" i="1" baseline="30000" dirty="0"/>
              <a:t> 41</a:t>
            </a:r>
            <a:r>
              <a:rPr lang="en-US" i="1" dirty="0"/>
              <a:t> And demons also came out of many, crying out and saying, “You are the Christ, the Son of God!” And He, rebuking them, did not allow them to speak, for they knew that He was the Christ.”</a:t>
            </a:r>
          </a:p>
          <a:p>
            <a:r>
              <a:rPr lang="en-US" b="1" dirty="0"/>
              <a:t>(Luke 5:5), </a:t>
            </a:r>
            <a:r>
              <a:rPr lang="en-US" i="1" dirty="0"/>
              <a:t>“But Simon answered and said to Him, “Master, we have toiled all night and caught nothing; nevertheless at Your word I will let down the net.”</a:t>
            </a:r>
          </a:p>
          <a:p>
            <a:pPr marL="171417" indent="-171417">
              <a:buFont typeface="Arial" panose="020B0604020202020204" pitchFamily="34" charset="0"/>
              <a:buChar char="•"/>
            </a:pPr>
            <a:r>
              <a:rPr lang="en-US" dirty="0"/>
              <a:t>Simon had seen the miracles Jesus performed, which caused him to have faith in Jesus</a:t>
            </a:r>
          </a:p>
          <a:p>
            <a:pPr marL="171417" indent="-171417">
              <a:buFont typeface="Arial" panose="020B0604020202020204" pitchFamily="34" charset="0"/>
              <a:buChar char="•"/>
            </a:pPr>
            <a:r>
              <a:rPr lang="en-US" dirty="0"/>
              <a:t>As we have noted before, this was the purpose of the miracles.  To establish Jesus in His claim to be the Son of God.</a:t>
            </a:r>
          </a:p>
          <a:p>
            <a:r>
              <a:rPr lang="en-US" b="1" dirty="0"/>
              <a:t>(John 20:30-31), </a:t>
            </a:r>
            <a:r>
              <a:rPr lang="en-US" i="1" dirty="0"/>
              <a:t>“And truly Jesus did many other signs in the presence of His disciples, which are not written in this book;</a:t>
            </a:r>
            <a:r>
              <a:rPr lang="en-US" i="1" baseline="30000" dirty="0"/>
              <a:t> 31</a:t>
            </a:r>
            <a:r>
              <a:rPr lang="en-US" i="1" dirty="0"/>
              <a:t> but these are written that you may believe that Jesus is the Christ, the Son of God, and that believing you may have life in His name.”</a:t>
            </a:r>
          </a:p>
        </p:txBody>
      </p:sp>
      <p:sp>
        <p:nvSpPr>
          <p:cNvPr id="4" name="Slide Number Placeholder 3"/>
          <p:cNvSpPr>
            <a:spLocks noGrp="1"/>
          </p:cNvSpPr>
          <p:nvPr>
            <p:ph type="sldNum" sz="quarter" idx="10"/>
          </p:nvPr>
        </p:nvSpPr>
        <p:spPr/>
        <p:txBody>
          <a:bodyPr/>
          <a:lstStyle/>
          <a:p>
            <a:fld id="{A974935B-E823-4A8A-94E1-DE1133B34292}" type="slidenum">
              <a:rPr lang="en-US" smtClean="0"/>
              <a:t>3</a:t>
            </a:fld>
            <a:endParaRPr lang="en-US"/>
          </a:p>
        </p:txBody>
      </p:sp>
    </p:spTree>
    <p:extLst>
      <p:ext uri="{BB962C8B-B14F-4D97-AF65-F5344CB8AC3E}">
        <p14:creationId xmlns:p14="http://schemas.microsoft.com/office/powerpoint/2010/main" val="2440040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(Luke 5:6-7), </a:t>
            </a:r>
            <a:r>
              <a:rPr lang="en-US" i="1" dirty="0"/>
              <a:t>“And when they had done this, they caught a great number of fish, and their net was breaking.</a:t>
            </a:r>
            <a:r>
              <a:rPr lang="en-US" i="1" baseline="30000" dirty="0"/>
              <a:t> 7</a:t>
            </a:r>
            <a:r>
              <a:rPr lang="en-US" i="1" dirty="0"/>
              <a:t> So they signaled to their partners in the other boat to come and help them. And they came and filled both the boats, so that they began to sink.”</a:t>
            </a:r>
          </a:p>
          <a:p>
            <a:pPr marL="171417" indent="-171417">
              <a:buFont typeface="Arial" panose="020B0604020202020204" pitchFamily="34" charset="0"/>
              <a:buChar char="•"/>
            </a:pPr>
            <a:r>
              <a:rPr lang="en-US" dirty="0"/>
              <a:t>Catching fist in net is not a miraculous thing</a:t>
            </a:r>
          </a:p>
          <a:p>
            <a:pPr marL="171417" indent="-171417">
              <a:buFont typeface="Arial" panose="020B0604020202020204" pitchFamily="34" charset="0"/>
              <a:buChar char="•"/>
            </a:pPr>
            <a:r>
              <a:rPr lang="en-US" dirty="0"/>
              <a:t>The miracle is seen in it being directed by Jesus, after a night of fruitless toil</a:t>
            </a:r>
          </a:p>
          <a:p>
            <a:pPr marL="171417" indent="-171417">
              <a:buFont typeface="Arial" panose="020B0604020202020204" pitchFamily="34" charset="0"/>
              <a:buChar char="•"/>
            </a:pPr>
            <a:r>
              <a:rPr lang="en-US" dirty="0"/>
              <a:t>The volume of the catch indicates this was a miraculous event.</a:t>
            </a:r>
          </a:p>
          <a:p>
            <a:pPr marL="171417" indent="-171417">
              <a:buFont typeface="Arial" panose="020B0604020202020204" pitchFamily="34" charset="0"/>
              <a:buChar char="•"/>
            </a:pPr>
            <a:r>
              <a:rPr lang="en-US" b="1" dirty="0"/>
              <a:t>That it was a miracle is clearly seen in the response of Simon Peter (next slide)…</a:t>
            </a:r>
          </a:p>
        </p:txBody>
      </p:sp>
      <p:sp>
        <p:nvSpPr>
          <p:cNvPr id="4" name="Slide Number Placeholder 3"/>
          <p:cNvSpPr>
            <a:spLocks noGrp="1"/>
          </p:cNvSpPr>
          <p:nvPr>
            <p:ph type="sldNum" sz="quarter" idx="10"/>
          </p:nvPr>
        </p:nvSpPr>
        <p:spPr/>
        <p:txBody>
          <a:bodyPr/>
          <a:lstStyle/>
          <a:p>
            <a:fld id="{A974935B-E823-4A8A-94E1-DE1133B34292}" type="slidenum">
              <a:rPr lang="en-US" smtClean="0"/>
              <a:t>4</a:t>
            </a:fld>
            <a:endParaRPr lang="en-US"/>
          </a:p>
        </p:txBody>
      </p:sp>
    </p:spTree>
    <p:extLst>
      <p:ext uri="{BB962C8B-B14F-4D97-AF65-F5344CB8AC3E}">
        <p14:creationId xmlns:p14="http://schemas.microsoft.com/office/powerpoint/2010/main" val="3333661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(Luke 5:8), </a:t>
            </a:r>
            <a:r>
              <a:rPr lang="en-US" i="1" dirty="0"/>
              <a:t>“When Simon Peter saw it, he fell down at Jesus’ knees, saying, “Depart from me, for I am a sinful man, O Lord!”</a:t>
            </a:r>
          </a:p>
          <a:p>
            <a:pPr marL="171417" indent="-171417">
              <a:buFont typeface="Arial" panose="020B0604020202020204" pitchFamily="34" charset="0"/>
              <a:buChar char="•"/>
            </a:pPr>
            <a:r>
              <a:rPr lang="en-US" dirty="0"/>
              <a:t>He fell down at Jesus’ knees.  This was a common form of supplication.  An indication that the person in his presence was a person of great importance!</a:t>
            </a:r>
          </a:p>
          <a:p>
            <a:pPr marL="171417" indent="-171417">
              <a:buFont typeface="Arial" panose="020B0604020202020204" pitchFamily="34" charset="0"/>
              <a:buChar char="•"/>
            </a:pPr>
            <a:r>
              <a:rPr lang="en-US" b="1" dirty="0"/>
              <a:t>Consider that this event led Peter to leave his job, and follow this itinerate preacher</a:t>
            </a:r>
          </a:p>
          <a:p>
            <a:r>
              <a:rPr lang="en-US" b="1" dirty="0"/>
              <a:t>(Luke 18:28-29), </a:t>
            </a:r>
            <a:r>
              <a:rPr lang="en-US" i="1" dirty="0"/>
              <a:t>“Then Peter said, “See, we have left all and followed You.” </a:t>
            </a:r>
            <a:r>
              <a:rPr lang="en-US" i="1" baseline="30000" dirty="0"/>
              <a:t>29</a:t>
            </a:r>
            <a:r>
              <a:rPr lang="en-US" i="1" dirty="0"/>
              <a:t> So He said to them, “Assuredly, I say to you, there is no one who has left house or parents or brothers or wife or children, for the sake of the kingdom of God,</a:t>
            </a:r>
            <a:r>
              <a:rPr lang="en-US" i="1" baseline="30000" dirty="0"/>
              <a:t> 30</a:t>
            </a:r>
            <a:r>
              <a:rPr lang="en-US" i="1" dirty="0"/>
              <a:t> who shall not receive many times more in this present time, and in the age to come eternal life.”</a:t>
            </a:r>
          </a:p>
          <a:p>
            <a:pPr marL="171417" indent="-171417">
              <a:buFont typeface="Arial" panose="020B0604020202020204" pitchFamily="34" charset="0"/>
              <a:buChar char="•"/>
            </a:pPr>
            <a:r>
              <a:rPr lang="en-US" b="1" i="0" dirty="0"/>
              <a:t>Consider that this event led Peter to confess his sinfulness (he feared being in the presence of this Man)</a:t>
            </a:r>
          </a:p>
          <a:p>
            <a:pPr marL="628528" lvl="1" indent="-171417">
              <a:buFont typeface="Arial" panose="020B0604020202020204" pitchFamily="34" charset="0"/>
              <a:buChar char="•"/>
            </a:pPr>
            <a:r>
              <a:rPr lang="en-US" i="0" dirty="0"/>
              <a:t>He had seen enough to know that Jesus was from God</a:t>
            </a:r>
          </a:p>
          <a:p>
            <a:pPr marL="628528" lvl="1" indent="-171417" defTabSz="914222">
              <a:buFont typeface="Arial" panose="020B0604020202020204" pitchFamily="34" charset="0"/>
              <a:buChar char="•"/>
            </a:pPr>
            <a:r>
              <a:rPr lang="en-US" i="0" dirty="0"/>
              <a:t>(Albert Barnes – “</a:t>
            </a:r>
            <a:r>
              <a:rPr lang="en-US" dirty="0"/>
              <a:t>He had no doubt now of the power and knowledge of Jesus. In amazement, wonder, and gratitude, and not doubting that he was in the presence of some divine being, he prostrated himself to the earth, trembling and afraid. So should sinful people “always” throw themselves at the feet of Jesus at the proofs of his power; so should they humble themselves before him at the manifestations of his goodness.”)</a:t>
            </a:r>
          </a:p>
          <a:p>
            <a:pPr marL="171417" indent="-171417" defTabSz="914222">
              <a:buFont typeface="Arial" panose="020B0604020202020204" pitchFamily="34" charset="0"/>
              <a:buChar char="•"/>
            </a:pPr>
            <a:r>
              <a:rPr lang="en-US" b="1" i="0" u="none" strike="noStrike" kern="1200" baseline="0" dirty="0">
                <a:solidFill>
                  <a:schemeClr val="tx1"/>
                </a:solidFill>
                <a:latin typeface="+mn-lt"/>
                <a:ea typeface="+mn-ea"/>
                <a:cs typeface="+mn-cs"/>
              </a:rPr>
              <a:t>Note:  Not all who understood that Jesus was from God responded in this way…</a:t>
            </a:r>
          </a:p>
          <a:p>
            <a:pPr marL="628528" lvl="1" indent="-171417" defTabSz="914222">
              <a:buFont typeface="Arial" panose="020B0604020202020204" pitchFamily="34" charset="0"/>
              <a:buChar char="•"/>
            </a:pPr>
            <a:r>
              <a:rPr lang="en-US" b="0" i="0" u="none" strike="noStrike" kern="1200" baseline="0" dirty="0">
                <a:solidFill>
                  <a:schemeClr val="tx1"/>
                </a:solidFill>
                <a:latin typeface="+mn-lt"/>
                <a:ea typeface="+mn-ea"/>
                <a:cs typeface="+mn-cs"/>
              </a:rPr>
              <a:t>The rich young ruler</a:t>
            </a:r>
          </a:p>
          <a:p>
            <a:pPr defTabSz="914222"/>
            <a:r>
              <a:rPr lang="en-US" b="1" i="0" u="none" strike="noStrike" kern="1200" baseline="0" dirty="0">
                <a:solidFill>
                  <a:schemeClr val="tx1"/>
                </a:solidFill>
                <a:latin typeface="+mn-lt"/>
                <a:ea typeface="+mn-ea"/>
                <a:cs typeface="+mn-cs"/>
              </a:rPr>
              <a:t>(Matthew 19:21-22), </a:t>
            </a:r>
            <a:r>
              <a:rPr lang="en-US" b="0" i="1" u="none" strike="noStrike" kern="1200" baseline="0" dirty="0">
                <a:solidFill>
                  <a:schemeClr val="tx1"/>
                </a:solidFill>
                <a:latin typeface="+mn-lt"/>
                <a:ea typeface="+mn-ea"/>
                <a:cs typeface="+mn-cs"/>
              </a:rPr>
              <a:t>“</a:t>
            </a:r>
            <a:r>
              <a:rPr lang="en-US" i="1" dirty="0"/>
              <a:t>Jesus said to him, “If you want to be perfect, go, sell what you have and give to the poor, and you will have treasure in heaven; and come, follow Me.” </a:t>
            </a:r>
            <a:r>
              <a:rPr lang="en-US" i="1" baseline="30000" dirty="0"/>
              <a:t>22</a:t>
            </a:r>
            <a:r>
              <a:rPr lang="en-US" i="1" dirty="0"/>
              <a:t> But when the young man heard that saying, he went away sorrowful, for he had great possessions.”</a:t>
            </a:r>
          </a:p>
          <a:p>
            <a:pPr marL="628528" lvl="1" indent="-171417" defTabSz="914222">
              <a:buFont typeface="Arial" panose="020B0604020202020204" pitchFamily="34" charset="0"/>
              <a:buChar char="•"/>
            </a:pPr>
            <a:r>
              <a:rPr lang="en-US" i="0" dirty="0"/>
              <a:t>Those in Jerusalem who were intimidated by the Jewish leaders.</a:t>
            </a:r>
          </a:p>
          <a:p>
            <a:pPr defTabSz="914222"/>
            <a:r>
              <a:rPr lang="en-US" b="1" i="0" dirty="0"/>
              <a:t>(John 7:11-13), </a:t>
            </a:r>
            <a:r>
              <a:rPr lang="en-US" i="1" dirty="0"/>
              <a:t>“Then the Jews sought Him at the feast, and said, “Where is He?”</a:t>
            </a:r>
            <a:r>
              <a:rPr lang="en-US" i="1" baseline="30000" dirty="0"/>
              <a:t> 12</a:t>
            </a:r>
            <a:r>
              <a:rPr lang="en-US" i="1" dirty="0"/>
              <a:t> And there was much complaining among the people concerning Him. Some said, “He is good”; others said, “No, on the contrary, He deceives the people.”</a:t>
            </a:r>
            <a:r>
              <a:rPr lang="en-US" i="1" baseline="30000" dirty="0"/>
              <a:t> 13</a:t>
            </a:r>
            <a:r>
              <a:rPr lang="en-US" i="1" dirty="0"/>
              <a:t> However, no one spoke openly of Him for fear of the Jews.”</a:t>
            </a:r>
          </a:p>
          <a:p>
            <a:pPr marL="171417" indent="-171417" defTabSz="914222">
              <a:buFont typeface="Arial" panose="020B0604020202020204" pitchFamily="34" charset="0"/>
              <a:buChar char="•"/>
            </a:pPr>
            <a:r>
              <a:rPr lang="en-US" b="1" i="0" dirty="0"/>
              <a:t>Peter was convicted, and this conviction led him to follow His Lord until death!</a:t>
            </a:r>
          </a:p>
          <a:p>
            <a:pPr marL="171417" indent="-171417">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974935B-E823-4A8A-94E1-DE1133B34292}" type="slidenum">
              <a:rPr lang="en-US" smtClean="0"/>
              <a:t>5</a:t>
            </a:fld>
            <a:endParaRPr lang="en-US"/>
          </a:p>
        </p:txBody>
      </p:sp>
    </p:spTree>
    <p:extLst>
      <p:ext uri="{BB962C8B-B14F-4D97-AF65-F5344CB8AC3E}">
        <p14:creationId xmlns:p14="http://schemas.microsoft.com/office/powerpoint/2010/main" val="2518683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 play on words here, I especially like Matthew’s account of this event, though it doesn’t contain a record of our miracle:</a:t>
            </a:r>
          </a:p>
          <a:p>
            <a:r>
              <a:rPr lang="en-US" b="1" dirty="0"/>
              <a:t>(Matthew 4:18-20), </a:t>
            </a:r>
            <a:r>
              <a:rPr lang="en-US" i="1" dirty="0"/>
              <a:t>“And Jesus, walking by the Sea of Galilee, saw two brothers, Simon called Peter, and Andrew his brother, casting a net into the sea; for they were fishermen.</a:t>
            </a:r>
            <a:r>
              <a:rPr lang="en-US" i="1" baseline="30000" dirty="0"/>
              <a:t> 19</a:t>
            </a:r>
            <a:r>
              <a:rPr lang="en-US" i="1" dirty="0"/>
              <a:t> Then He said to them, “Follow Me, and I will make you </a:t>
            </a:r>
            <a:r>
              <a:rPr lang="en-US" i="1" u="sng" dirty="0"/>
              <a:t>fishers of men</a:t>
            </a:r>
            <a:r>
              <a:rPr lang="en-US" i="1" dirty="0"/>
              <a:t>.”</a:t>
            </a:r>
            <a:r>
              <a:rPr lang="en-US" i="1" baseline="30000" dirty="0"/>
              <a:t> 20</a:t>
            </a:r>
            <a:r>
              <a:rPr lang="en-US" i="1" dirty="0"/>
              <a:t> They immediately left their nets and followed Him.”</a:t>
            </a:r>
          </a:p>
          <a:p>
            <a:pPr marL="171417" indent="-171417">
              <a:buFont typeface="Arial" panose="020B0604020202020204" pitchFamily="34" charset="0"/>
              <a:buChar char="•"/>
            </a:pPr>
            <a:r>
              <a:rPr lang="en-US" i="0" dirty="0"/>
              <a:t>Note that in addition to Luke’s words about Peter, James and John, Matthew notes that Andrew (Peter’s brother) was there as well.</a:t>
            </a:r>
          </a:p>
          <a:p>
            <a:pPr marL="171417" indent="-171417">
              <a:buFont typeface="Arial" panose="020B0604020202020204" pitchFamily="34" charset="0"/>
              <a:buChar char="•"/>
            </a:pPr>
            <a:r>
              <a:rPr lang="en-US" i="0" dirty="0"/>
              <a:t>Four of Jesus apostles were recruited by Him on this occasion.</a:t>
            </a:r>
          </a:p>
          <a:p>
            <a:pPr marL="171417" indent="-171417">
              <a:buFont typeface="Arial" panose="020B0604020202020204" pitchFamily="34" charset="0"/>
              <a:buChar char="•"/>
            </a:pPr>
            <a:r>
              <a:rPr lang="en-US" i="0" dirty="0"/>
              <a:t>Compare the two occupations – Fishermen / Fishers of men.  (They chose the better part!)</a:t>
            </a:r>
          </a:p>
          <a:p>
            <a:pPr marL="171417" indent="-171417">
              <a:buFont typeface="Arial" panose="020B0604020202020204" pitchFamily="34" charset="0"/>
              <a:buChar char="•"/>
            </a:pPr>
            <a:endParaRPr lang="en-US" i="0" dirty="0"/>
          </a:p>
          <a:p>
            <a:pPr marL="171417" indent="-171417">
              <a:buFont typeface="Arial" panose="020B0604020202020204" pitchFamily="34" charset="0"/>
              <a:buChar char="•"/>
            </a:pPr>
            <a:r>
              <a:rPr lang="en-US" b="1" i="0" dirty="0"/>
              <a:t>Dropping everything to follow Jesus, that is the proper response God requires of all!</a:t>
            </a:r>
          </a:p>
          <a:p>
            <a:r>
              <a:rPr lang="en-US" b="1" i="0" dirty="0"/>
              <a:t>(Matthew 13:45-46), [The Parable of the Pearl of Great Price], </a:t>
            </a:r>
            <a:r>
              <a:rPr lang="en-US" i="1" dirty="0"/>
              <a:t>“Again, the kingdom of heaven is like a merchant seeking beautiful pearls,</a:t>
            </a:r>
            <a:r>
              <a:rPr lang="en-US" i="1" baseline="30000" dirty="0"/>
              <a:t> 46</a:t>
            </a:r>
            <a:r>
              <a:rPr lang="en-US" i="1" dirty="0"/>
              <a:t> who, when he had found one pearl of great price, went and sold all that he had and bought it.”</a:t>
            </a:r>
          </a:p>
          <a:p>
            <a:pPr marL="171417" indent="-171417">
              <a:buFont typeface="Arial" panose="020B0604020202020204" pitchFamily="34" charset="0"/>
              <a:buChar char="•"/>
            </a:pPr>
            <a:r>
              <a:rPr lang="en-US" b="1" i="0" dirty="0"/>
              <a:t>Our commitment must likewise be steadfast for a lifetime.</a:t>
            </a:r>
          </a:p>
          <a:p>
            <a:r>
              <a:rPr lang="en-US" b="1" i="0" dirty="0"/>
              <a:t>(Luke 9:57-62), </a:t>
            </a:r>
            <a:r>
              <a:rPr lang="en-US" b="0" i="1" dirty="0"/>
              <a:t>“</a:t>
            </a:r>
            <a:r>
              <a:rPr lang="en-US" i="1" dirty="0"/>
              <a:t>Now it happened as they journeyed on the road, that someone said to Him, “Lord, I will follow You wherever You go.” </a:t>
            </a:r>
            <a:r>
              <a:rPr lang="en-US" i="1" baseline="30000" dirty="0"/>
              <a:t>58</a:t>
            </a:r>
            <a:r>
              <a:rPr lang="en-US" i="1" dirty="0"/>
              <a:t> And Jesus said to him, “Foxes have holes and birds of the air have nests, but the Son of Man has nowhere to lay His head.” </a:t>
            </a:r>
            <a:r>
              <a:rPr lang="en-US" i="1" baseline="30000" dirty="0"/>
              <a:t>59</a:t>
            </a:r>
            <a:r>
              <a:rPr lang="en-US" i="1" dirty="0"/>
              <a:t> Then He said to another, “Follow Me.” But he said, “Lord, let me first go and bury my father.”</a:t>
            </a:r>
            <a:br>
              <a:rPr lang="en-US" i="1" dirty="0"/>
            </a:br>
            <a:r>
              <a:rPr lang="en-US" i="1" baseline="30000" dirty="0"/>
              <a:t>60</a:t>
            </a:r>
            <a:r>
              <a:rPr lang="en-US" i="1" dirty="0"/>
              <a:t> Jesus said to him, “Let the dead bury their own dead, but you go and preach the kingdom of God.” </a:t>
            </a:r>
            <a:r>
              <a:rPr lang="en-US" i="1" baseline="30000" dirty="0"/>
              <a:t>61</a:t>
            </a:r>
            <a:r>
              <a:rPr lang="en-US" i="1" dirty="0"/>
              <a:t> And another also said, “Lord, I will follow You, but let me first go and bid them farewell who are at my house.” </a:t>
            </a:r>
            <a:r>
              <a:rPr lang="en-US" i="1" baseline="30000" dirty="0"/>
              <a:t>62</a:t>
            </a:r>
            <a:r>
              <a:rPr lang="en-US" i="1" dirty="0"/>
              <a:t> But Jesus said to him, “</a:t>
            </a:r>
            <a:r>
              <a:rPr lang="en-US" i="1" u="sng" dirty="0"/>
              <a:t>No one, having put his hand to the plow, and looking back, is fit for the kingdom of God</a:t>
            </a:r>
            <a:r>
              <a:rPr lang="en-US" i="1" dirty="0"/>
              <a:t>.”</a:t>
            </a:r>
            <a:endParaRPr lang="en-US" b="1" i="1" dirty="0"/>
          </a:p>
        </p:txBody>
      </p:sp>
      <p:sp>
        <p:nvSpPr>
          <p:cNvPr id="4" name="Slide Number Placeholder 3"/>
          <p:cNvSpPr>
            <a:spLocks noGrp="1"/>
          </p:cNvSpPr>
          <p:nvPr>
            <p:ph type="sldNum" sz="quarter" idx="10"/>
          </p:nvPr>
        </p:nvSpPr>
        <p:spPr/>
        <p:txBody>
          <a:bodyPr/>
          <a:lstStyle/>
          <a:p>
            <a:fld id="{A974935B-E823-4A8A-94E1-DE1133B34292}" type="slidenum">
              <a:rPr lang="en-US" smtClean="0"/>
              <a:t>6</a:t>
            </a:fld>
            <a:endParaRPr lang="en-US"/>
          </a:p>
        </p:txBody>
      </p:sp>
    </p:spTree>
    <p:extLst>
      <p:ext uri="{BB962C8B-B14F-4D97-AF65-F5344CB8AC3E}">
        <p14:creationId xmlns:p14="http://schemas.microsoft.com/office/powerpoint/2010/main" val="3421432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74935B-E823-4A8A-94E1-DE1133B34292}" type="slidenum">
              <a:rPr lang="en-US" smtClean="0"/>
              <a:t>7</a:t>
            </a:fld>
            <a:endParaRPr lang="en-US"/>
          </a:p>
        </p:txBody>
      </p:sp>
    </p:spTree>
    <p:extLst>
      <p:ext uri="{BB962C8B-B14F-4D97-AF65-F5344CB8AC3E}">
        <p14:creationId xmlns:p14="http://schemas.microsoft.com/office/powerpoint/2010/main" val="418510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EC000-B912-461D-86AC-CA76B586D5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25463E-5C12-4FD1-B36A-A422103259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43F722-9DA6-418D-8B0D-FF78AADBB436}"/>
              </a:ext>
            </a:extLst>
          </p:cNvPr>
          <p:cNvSpPr>
            <a:spLocks noGrp="1"/>
          </p:cNvSpPr>
          <p:nvPr>
            <p:ph type="dt" sz="half" idx="10"/>
          </p:nvPr>
        </p:nvSpPr>
        <p:spPr/>
        <p:txBody>
          <a:bodyPr/>
          <a:lstStyle/>
          <a:p>
            <a:fld id="{A63DA0D7-AEC9-42A8-A1C4-D993C95F9EAD}" type="datetimeFigureOut">
              <a:rPr lang="en-US" smtClean="0"/>
              <a:t>6/10/2018</a:t>
            </a:fld>
            <a:endParaRPr lang="en-US"/>
          </a:p>
        </p:txBody>
      </p:sp>
      <p:sp>
        <p:nvSpPr>
          <p:cNvPr id="5" name="Footer Placeholder 4">
            <a:extLst>
              <a:ext uri="{FF2B5EF4-FFF2-40B4-BE49-F238E27FC236}">
                <a16:creationId xmlns:a16="http://schemas.microsoft.com/office/drawing/2014/main" id="{0548B207-4210-4160-8CA8-1A96E30D27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28868B-FDBF-4419-B2E9-087CEC55BCD9}"/>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341384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77A3F-E8EE-403E-9734-3697C37D39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D3541B-936C-41C3-B24F-7235A84ACD4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47759-0442-444B-A263-7E8EA8C4CDC8}"/>
              </a:ext>
            </a:extLst>
          </p:cNvPr>
          <p:cNvSpPr>
            <a:spLocks noGrp="1"/>
          </p:cNvSpPr>
          <p:nvPr>
            <p:ph type="dt" sz="half" idx="10"/>
          </p:nvPr>
        </p:nvSpPr>
        <p:spPr/>
        <p:txBody>
          <a:bodyPr/>
          <a:lstStyle/>
          <a:p>
            <a:fld id="{A63DA0D7-AEC9-42A8-A1C4-D993C95F9EAD}" type="datetimeFigureOut">
              <a:rPr lang="en-US" smtClean="0"/>
              <a:t>6/10/2018</a:t>
            </a:fld>
            <a:endParaRPr lang="en-US"/>
          </a:p>
        </p:txBody>
      </p:sp>
      <p:sp>
        <p:nvSpPr>
          <p:cNvPr id="5" name="Footer Placeholder 4">
            <a:extLst>
              <a:ext uri="{FF2B5EF4-FFF2-40B4-BE49-F238E27FC236}">
                <a16:creationId xmlns:a16="http://schemas.microsoft.com/office/drawing/2014/main" id="{C0564CAB-3967-46F9-8F10-4EB08D658B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0F1877-7764-47A6-8E40-890765916E4B}"/>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328916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25E5B1-AC3D-4C43-970F-4B373594D9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B397AD-8F0F-411E-A47E-9EC8A5DF7C0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CAFF97-14C7-4339-A155-7808D5C5C804}"/>
              </a:ext>
            </a:extLst>
          </p:cNvPr>
          <p:cNvSpPr>
            <a:spLocks noGrp="1"/>
          </p:cNvSpPr>
          <p:nvPr>
            <p:ph type="dt" sz="half" idx="10"/>
          </p:nvPr>
        </p:nvSpPr>
        <p:spPr/>
        <p:txBody>
          <a:bodyPr/>
          <a:lstStyle/>
          <a:p>
            <a:fld id="{A63DA0D7-AEC9-42A8-A1C4-D993C95F9EAD}" type="datetimeFigureOut">
              <a:rPr lang="en-US" smtClean="0"/>
              <a:t>6/10/2018</a:t>
            </a:fld>
            <a:endParaRPr lang="en-US"/>
          </a:p>
        </p:txBody>
      </p:sp>
      <p:sp>
        <p:nvSpPr>
          <p:cNvPr id="5" name="Footer Placeholder 4">
            <a:extLst>
              <a:ext uri="{FF2B5EF4-FFF2-40B4-BE49-F238E27FC236}">
                <a16:creationId xmlns:a16="http://schemas.microsoft.com/office/drawing/2014/main" id="{1375ABAA-818F-49A1-8DE5-C611EBDFB9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C8FB23-BD17-4493-81E5-74076325DDE4}"/>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3919183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6B5F2-5243-4CE1-A597-DB2C433BDC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197F5E-4EC2-4301-92B5-FFC68E9E2CE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F92DED-2981-496D-AD18-DB6AD9E766A0}"/>
              </a:ext>
            </a:extLst>
          </p:cNvPr>
          <p:cNvSpPr>
            <a:spLocks noGrp="1"/>
          </p:cNvSpPr>
          <p:nvPr>
            <p:ph type="dt" sz="half" idx="10"/>
          </p:nvPr>
        </p:nvSpPr>
        <p:spPr/>
        <p:txBody>
          <a:bodyPr/>
          <a:lstStyle/>
          <a:p>
            <a:fld id="{A63DA0D7-AEC9-42A8-A1C4-D993C95F9EAD}" type="datetimeFigureOut">
              <a:rPr lang="en-US" smtClean="0"/>
              <a:t>6/10/2018</a:t>
            </a:fld>
            <a:endParaRPr lang="en-US"/>
          </a:p>
        </p:txBody>
      </p:sp>
      <p:sp>
        <p:nvSpPr>
          <p:cNvPr id="5" name="Footer Placeholder 4">
            <a:extLst>
              <a:ext uri="{FF2B5EF4-FFF2-40B4-BE49-F238E27FC236}">
                <a16:creationId xmlns:a16="http://schemas.microsoft.com/office/drawing/2014/main" id="{E2F1F3B5-4A60-4D02-9570-2F32D55CE0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3086D8-64C5-419F-830D-07DF94ABCB34}"/>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1401057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326BD-BD93-473F-99A6-EA4642B832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2D3F7D-3FBA-4A71-95F4-066DFDB044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F11312F-7DF7-4549-90D9-3EB9BC692072}"/>
              </a:ext>
            </a:extLst>
          </p:cNvPr>
          <p:cNvSpPr>
            <a:spLocks noGrp="1"/>
          </p:cNvSpPr>
          <p:nvPr>
            <p:ph type="dt" sz="half" idx="10"/>
          </p:nvPr>
        </p:nvSpPr>
        <p:spPr/>
        <p:txBody>
          <a:bodyPr/>
          <a:lstStyle/>
          <a:p>
            <a:fld id="{A63DA0D7-AEC9-42A8-A1C4-D993C95F9EAD}" type="datetimeFigureOut">
              <a:rPr lang="en-US" smtClean="0"/>
              <a:t>6/10/2018</a:t>
            </a:fld>
            <a:endParaRPr lang="en-US"/>
          </a:p>
        </p:txBody>
      </p:sp>
      <p:sp>
        <p:nvSpPr>
          <p:cNvPr id="5" name="Footer Placeholder 4">
            <a:extLst>
              <a:ext uri="{FF2B5EF4-FFF2-40B4-BE49-F238E27FC236}">
                <a16:creationId xmlns:a16="http://schemas.microsoft.com/office/drawing/2014/main" id="{80151C1F-A329-4CD5-AE5B-8B5BA9BC9E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83B603-3D42-4C43-B965-EDDDC2633E62}"/>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4177997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9E068-0755-432C-A200-4CEB2BAD6D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46A9AF-F6C1-4D1B-BE60-CCC68CF317B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A49CA7-1652-462F-855D-35A09CE1B3E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282E73-C2F4-4E54-8E29-BE6614A40BCE}"/>
              </a:ext>
            </a:extLst>
          </p:cNvPr>
          <p:cNvSpPr>
            <a:spLocks noGrp="1"/>
          </p:cNvSpPr>
          <p:nvPr>
            <p:ph type="dt" sz="half" idx="10"/>
          </p:nvPr>
        </p:nvSpPr>
        <p:spPr/>
        <p:txBody>
          <a:bodyPr/>
          <a:lstStyle/>
          <a:p>
            <a:fld id="{A63DA0D7-AEC9-42A8-A1C4-D993C95F9EAD}" type="datetimeFigureOut">
              <a:rPr lang="en-US" smtClean="0"/>
              <a:t>6/10/2018</a:t>
            </a:fld>
            <a:endParaRPr lang="en-US"/>
          </a:p>
        </p:txBody>
      </p:sp>
      <p:sp>
        <p:nvSpPr>
          <p:cNvPr id="6" name="Footer Placeholder 5">
            <a:extLst>
              <a:ext uri="{FF2B5EF4-FFF2-40B4-BE49-F238E27FC236}">
                <a16:creationId xmlns:a16="http://schemas.microsoft.com/office/drawing/2014/main" id="{CCAC573B-E3A4-4217-92B5-6280FF27F1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CB2910-6E97-49B2-9870-99DE53776DE5}"/>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2947546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CEF4E-BF00-4A06-A2B7-21F393FB68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BB6CDA-728D-48C4-B871-16C1E971AC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B527604-41AB-4320-8EEF-DE2B2314D3B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0CAC43-D9AE-407F-B327-C9B590DA2D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71B6923-B4B5-47A3-A26C-BFEF9F278DF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453C1E-EE3E-4B16-9434-D9EA7E07ED80}"/>
              </a:ext>
            </a:extLst>
          </p:cNvPr>
          <p:cNvSpPr>
            <a:spLocks noGrp="1"/>
          </p:cNvSpPr>
          <p:nvPr>
            <p:ph type="dt" sz="half" idx="10"/>
          </p:nvPr>
        </p:nvSpPr>
        <p:spPr/>
        <p:txBody>
          <a:bodyPr/>
          <a:lstStyle/>
          <a:p>
            <a:fld id="{A63DA0D7-AEC9-42A8-A1C4-D993C95F9EAD}" type="datetimeFigureOut">
              <a:rPr lang="en-US" smtClean="0"/>
              <a:t>6/10/2018</a:t>
            </a:fld>
            <a:endParaRPr lang="en-US"/>
          </a:p>
        </p:txBody>
      </p:sp>
      <p:sp>
        <p:nvSpPr>
          <p:cNvPr id="8" name="Footer Placeholder 7">
            <a:extLst>
              <a:ext uri="{FF2B5EF4-FFF2-40B4-BE49-F238E27FC236}">
                <a16:creationId xmlns:a16="http://schemas.microsoft.com/office/drawing/2014/main" id="{1819151D-8EED-48D1-8403-C5BA0136E6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CDBF984-DB53-40B8-93BC-B3AAEF4CEC5C}"/>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602239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8A6B3-9B45-459D-9D0E-C3E2B66617A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498C01-18D6-486F-8E06-D9188221892F}"/>
              </a:ext>
            </a:extLst>
          </p:cNvPr>
          <p:cNvSpPr>
            <a:spLocks noGrp="1"/>
          </p:cNvSpPr>
          <p:nvPr>
            <p:ph type="dt" sz="half" idx="10"/>
          </p:nvPr>
        </p:nvSpPr>
        <p:spPr/>
        <p:txBody>
          <a:bodyPr/>
          <a:lstStyle/>
          <a:p>
            <a:fld id="{A63DA0D7-AEC9-42A8-A1C4-D993C95F9EAD}" type="datetimeFigureOut">
              <a:rPr lang="en-US" smtClean="0"/>
              <a:t>6/10/2018</a:t>
            </a:fld>
            <a:endParaRPr lang="en-US"/>
          </a:p>
        </p:txBody>
      </p:sp>
      <p:sp>
        <p:nvSpPr>
          <p:cNvPr id="4" name="Footer Placeholder 3">
            <a:extLst>
              <a:ext uri="{FF2B5EF4-FFF2-40B4-BE49-F238E27FC236}">
                <a16:creationId xmlns:a16="http://schemas.microsoft.com/office/drawing/2014/main" id="{A42CAC35-11FD-4412-B62C-CC860AA102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9FE0027-FB0A-4B6F-8F69-3F1E4AB959B7}"/>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3907704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807A44-3F65-4CD4-A063-2EF7FF69E723}"/>
              </a:ext>
            </a:extLst>
          </p:cNvPr>
          <p:cNvSpPr>
            <a:spLocks noGrp="1"/>
          </p:cNvSpPr>
          <p:nvPr>
            <p:ph type="dt" sz="half" idx="10"/>
          </p:nvPr>
        </p:nvSpPr>
        <p:spPr/>
        <p:txBody>
          <a:bodyPr/>
          <a:lstStyle/>
          <a:p>
            <a:fld id="{A63DA0D7-AEC9-42A8-A1C4-D993C95F9EAD}" type="datetimeFigureOut">
              <a:rPr lang="en-US" smtClean="0"/>
              <a:t>6/10/2018</a:t>
            </a:fld>
            <a:endParaRPr lang="en-US"/>
          </a:p>
        </p:txBody>
      </p:sp>
      <p:sp>
        <p:nvSpPr>
          <p:cNvPr id="3" name="Footer Placeholder 2">
            <a:extLst>
              <a:ext uri="{FF2B5EF4-FFF2-40B4-BE49-F238E27FC236}">
                <a16:creationId xmlns:a16="http://schemas.microsoft.com/office/drawing/2014/main" id="{C8854350-6571-46E0-B84D-1EF7564F398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E08027-78E1-46D5-9BEE-774DD369546A}"/>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2637236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7F532-CCA0-4A85-93E3-6539C04712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DDC6E4-490D-4B32-84FC-559C7919F4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DD88C-12F3-47A8-863C-76439D9646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EE576B9-2E69-4780-9760-4AC5E551FF48}"/>
              </a:ext>
            </a:extLst>
          </p:cNvPr>
          <p:cNvSpPr>
            <a:spLocks noGrp="1"/>
          </p:cNvSpPr>
          <p:nvPr>
            <p:ph type="dt" sz="half" idx="10"/>
          </p:nvPr>
        </p:nvSpPr>
        <p:spPr/>
        <p:txBody>
          <a:bodyPr/>
          <a:lstStyle/>
          <a:p>
            <a:fld id="{A63DA0D7-AEC9-42A8-A1C4-D993C95F9EAD}" type="datetimeFigureOut">
              <a:rPr lang="en-US" smtClean="0"/>
              <a:t>6/10/2018</a:t>
            </a:fld>
            <a:endParaRPr lang="en-US"/>
          </a:p>
        </p:txBody>
      </p:sp>
      <p:sp>
        <p:nvSpPr>
          <p:cNvPr id="6" name="Footer Placeholder 5">
            <a:extLst>
              <a:ext uri="{FF2B5EF4-FFF2-40B4-BE49-F238E27FC236}">
                <a16:creationId xmlns:a16="http://schemas.microsoft.com/office/drawing/2014/main" id="{1F8F1CC4-E09F-43EE-BED3-05B800C9E0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A2DD0D-10AF-4FB6-98F7-BBD5774E28A8}"/>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4285643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793D3-95C2-43F0-8C72-50DBE3E969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09530D-A81C-453C-A8BD-A5D704BE1F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683BA5-ED57-4EA4-ABE3-2F1F463EFF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89EABB6-2118-4871-A26B-9838EEA73864}"/>
              </a:ext>
            </a:extLst>
          </p:cNvPr>
          <p:cNvSpPr>
            <a:spLocks noGrp="1"/>
          </p:cNvSpPr>
          <p:nvPr>
            <p:ph type="dt" sz="half" idx="10"/>
          </p:nvPr>
        </p:nvSpPr>
        <p:spPr/>
        <p:txBody>
          <a:bodyPr/>
          <a:lstStyle/>
          <a:p>
            <a:fld id="{A63DA0D7-AEC9-42A8-A1C4-D993C95F9EAD}" type="datetimeFigureOut">
              <a:rPr lang="en-US" smtClean="0"/>
              <a:t>6/10/2018</a:t>
            </a:fld>
            <a:endParaRPr lang="en-US"/>
          </a:p>
        </p:txBody>
      </p:sp>
      <p:sp>
        <p:nvSpPr>
          <p:cNvPr id="6" name="Footer Placeholder 5">
            <a:extLst>
              <a:ext uri="{FF2B5EF4-FFF2-40B4-BE49-F238E27FC236}">
                <a16:creationId xmlns:a16="http://schemas.microsoft.com/office/drawing/2014/main" id="{0F49A26A-D998-4EC7-89CA-EAA2589D7A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24A3FD-78B5-4A44-937C-F4DD205B1DD1}"/>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646640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272626"/>
            </a:gs>
            <a:gs pos="46000">
              <a:srgbClr val="1A1736"/>
            </a:gs>
            <a:gs pos="100000">
              <a:srgbClr val="14101F"/>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AD1686-755F-4993-A490-83D0A3D69C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B05215-0F52-4300-A741-C64BFECD0B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83338A-86B6-421D-AB38-1A8A09A22E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3DA0D7-AEC9-42A8-A1C4-D993C95F9EAD}" type="datetimeFigureOut">
              <a:rPr lang="en-US" smtClean="0"/>
              <a:t>6/10/2018</a:t>
            </a:fld>
            <a:endParaRPr lang="en-US"/>
          </a:p>
        </p:txBody>
      </p:sp>
      <p:sp>
        <p:nvSpPr>
          <p:cNvPr id="5" name="Footer Placeholder 4">
            <a:extLst>
              <a:ext uri="{FF2B5EF4-FFF2-40B4-BE49-F238E27FC236}">
                <a16:creationId xmlns:a16="http://schemas.microsoft.com/office/drawing/2014/main" id="{77B16FD7-4983-49D3-B178-CE201EFC32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D69C472-B676-4D6C-9A6E-669F9C19B1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BBF6EB-1767-4A84-AB7D-D187B44F6C5E}" type="slidenum">
              <a:rPr lang="en-US" smtClean="0"/>
              <a:t>‹#›</a:t>
            </a:fld>
            <a:endParaRPr lang="en-US"/>
          </a:p>
        </p:txBody>
      </p:sp>
    </p:spTree>
    <p:extLst>
      <p:ext uri="{BB962C8B-B14F-4D97-AF65-F5344CB8AC3E}">
        <p14:creationId xmlns:p14="http://schemas.microsoft.com/office/powerpoint/2010/main" val="2849129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501F3D9-C4E5-4C66-8B7A-9C61C0E1DF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708"/>
            <a:ext cx="12239478" cy="6884708"/>
          </a:xfrm>
          <a:prstGeom prst="rect">
            <a:avLst/>
          </a:prstGeom>
        </p:spPr>
      </p:pic>
      <p:sp>
        <p:nvSpPr>
          <p:cNvPr id="2" name="Title 1">
            <a:extLst>
              <a:ext uri="{FF2B5EF4-FFF2-40B4-BE49-F238E27FC236}">
                <a16:creationId xmlns:a16="http://schemas.microsoft.com/office/drawing/2014/main" id="{75BD2667-DBA6-46F0-87F2-91A1C96A834A}"/>
              </a:ext>
            </a:extLst>
          </p:cNvPr>
          <p:cNvSpPr>
            <a:spLocks noGrp="1"/>
          </p:cNvSpPr>
          <p:nvPr>
            <p:ph type="ctrTitle"/>
          </p:nvPr>
        </p:nvSpPr>
        <p:spPr>
          <a:xfrm>
            <a:off x="2230583" y="138550"/>
            <a:ext cx="9462064" cy="1343886"/>
          </a:xfrm>
        </p:spPr>
        <p:txBody>
          <a:bodyPr>
            <a:normAutofit/>
          </a:bodyPr>
          <a:lstStyle/>
          <a:p>
            <a:pPr algn="r"/>
            <a:r>
              <a:rPr lang="en-US" sz="7200" dirty="0">
                <a:solidFill>
                  <a:schemeClr val="accent4">
                    <a:lumMod val="60000"/>
                    <a:lumOff val="40000"/>
                  </a:schemeClr>
                </a:solidFill>
                <a:latin typeface="Six feet under" panose="02000000000000000000" pitchFamily="2" charset="0"/>
              </a:rPr>
              <a:t>About My Father</a:t>
            </a:r>
            <a:r>
              <a:rPr lang="en-US" sz="7200" dirty="0">
                <a:solidFill>
                  <a:schemeClr val="accent4">
                    <a:lumMod val="60000"/>
                    <a:lumOff val="40000"/>
                  </a:schemeClr>
                </a:solidFill>
                <a:latin typeface="Pristina" panose="03060402040406080204" pitchFamily="66" charset="0"/>
              </a:rPr>
              <a:t>’</a:t>
            </a:r>
            <a:r>
              <a:rPr lang="en-US" sz="7200" dirty="0">
                <a:solidFill>
                  <a:schemeClr val="accent4">
                    <a:lumMod val="60000"/>
                    <a:lumOff val="40000"/>
                  </a:schemeClr>
                </a:solidFill>
                <a:latin typeface="Six feet under" panose="02000000000000000000" pitchFamily="2" charset="0"/>
              </a:rPr>
              <a:t>s Business</a:t>
            </a:r>
          </a:p>
        </p:txBody>
      </p:sp>
      <p:sp>
        <p:nvSpPr>
          <p:cNvPr id="3" name="Subtitle 2">
            <a:extLst>
              <a:ext uri="{FF2B5EF4-FFF2-40B4-BE49-F238E27FC236}">
                <a16:creationId xmlns:a16="http://schemas.microsoft.com/office/drawing/2014/main" id="{63C3E9A7-A2DD-471A-9BD8-3998B4510BEC}"/>
              </a:ext>
            </a:extLst>
          </p:cNvPr>
          <p:cNvSpPr>
            <a:spLocks noGrp="1"/>
          </p:cNvSpPr>
          <p:nvPr>
            <p:ph type="subTitle" idx="1"/>
          </p:nvPr>
        </p:nvSpPr>
        <p:spPr>
          <a:xfrm>
            <a:off x="564203" y="5272391"/>
            <a:ext cx="8843033" cy="1398573"/>
          </a:xfrm>
        </p:spPr>
        <p:txBody>
          <a:bodyPr>
            <a:normAutofit/>
          </a:bodyPr>
          <a:lstStyle/>
          <a:p>
            <a:pPr algn="l"/>
            <a:r>
              <a:rPr lang="en-US" sz="4400" b="1" dirty="0">
                <a:solidFill>
                  <a:schemeClr val="bg1"/>
                </a:solidFill>
                <a:effectLst>
                  <a:outerShdw blurRad="38100" dist="38100" dir="2700000" algn="tl">
                    <a:srgbClr val="000000">
                      <a:alpha val="43137"/>
                    </a:srgbClr>
                  </a:outerShdw>
                </a:effectLst>
              </a:rPr>
              <a:t>Fishers of Men</a:t>
            </a:r>
          </a:p>
          <a:p>
            <a:pPr algn="l"/>
            <a:r>
              <a:rPr lang="en-US" sz="4000" b="1" dirty="0">
                <a:solidFill>
                  <a:schemeClr val="accent4">
                    <a:lumMod val="60000"/>
                    <a:lumOff val="40000"/>
                  </a:schemeClr>
                </a:solidFill>
                <a:effectLst>
                  <a:outerShdw blurRad="38100" dist="38100" dir="2700000" algn="tl">
                    <a:srgbClr val="000000">
                      <a:alpha val="43137"/>
                    </a:srgbClr>
                  </a:outerShdw>
                </a:effectLst>
              </a:rPr>
              <a:t>(Luke 5:1-11)</a:t>
            </a:r>
          </a:p>
        </p:txBody>
      </p:sp>
    </p:spTree>
    <p:extLst>
      <p:ext uri="{BB962C8B-B14F-4D97-AF65-F5344CB8AC3E}">
        <p14:creationId xmlns:p14="http://schemas.microsoft.com/office/powerpoint/2010/main" val="20518417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46A5-23AF-4CC7-990E-A708508CEFEF}"/>
              </a:ext>
            </a:extLst>
          </p:cNvPr>
          <p:cNvSpPr>
            <a:spLocks noGrp="1"/>
          </p:cNvSpPr>
          <p:nvPr>
            <p:ph type="title"/>
          </p:nvPr>
        </p:nvSpPr>
        <p:spPr>
          <a:xfrm>
            <a:off x="299258" y="199506"/>
            <a:ext cx="11054542" cy="914400"/>
          </a:xfrm>
        </p:spPr>
        <p:txBody>
          <a:bodyPr>
            <a:normAutofit/>
          </a:bodyPr>
          <a:lstStyle/>
          <a:p>
            <a:r>
              <a:rPr lang="en-US" sz="6000" dirty="0">
                <a:solidFill>
                  <a:schemeClr val="accent4">
                    <a:lumMod val="60000"/>
                    <a:lumOff val="40000"/>
                  </a:schemeClr>
                </a:solidFill>
                <a:latin typeface="Six feet under" panose="02000000000000000000" pitchFamily="2" charset="0"/>
              </a:rPr>
              <a:t>Lessons learned from Luke 5</a:t>
            </a:r>
          </a:p>
        </p:txBody>
      </p:sp>
      <p:sp>
        <p:nvSpPr>
          <p:cNvPr id="3" name="Content Placeholder 2">
            <a:extLst>
              <a:ext uri="{FF2B5EF4-FFF2-40B4-BE49-F238E27FC236}">
                <a16:creationId xmlns:a16="http://schemas.microsoft.com/office/drawing/2014/main" id="{D070B8D3-6CE6-4CF7-B98A-59984C58EB82}"/>
              </a:ext>
            </a:extLst>
          </p:cNvPr>
          <p:cNvSpPr>
            <a:spLocks noGrp="1"/>
          </p:cNvSpPr>
          <p:nvPr>
            <p:ph idx="1"/>
          </p:nvPr>
        </p:nvSpPr>
        <p:spPr>
          <a:xfrm>
            <a:off x="548640" y="1263535"/>
            <a:ext cx="11055927" cy="5220392"/>
          </a:xfrm>
        </p:spPr>
        <p:txBody>
          <a:bodyPr>
            <a:normAutofit/>
          </a:bodyPr>
          <a:lstStyle/>
          <a:p>
            <a:pPr marL="465138" indent="-465138">
              <a:tabLst>
                <a:tab pos="465138" algn="l"/>
              </a:tabLst>
            </a:pPr>
            <a:r>
              <a:rPr lang="en-US" sz="4000" b="1" dirty="0">
                <a:solidFill>
                  <a:schemeClr val="bg1"/>
                </a:solidFill>
              </a:rPr>
              <a:t>The multitude pressed about Him to hear the word of God! </a:t>
            </a:r>
            <a:r>
              <a:rPr lang="en-US" sz="4000" dirty="0">
                <a:solidFill>
                  <a:schemeClr val="bg1"/>
                </a:solidFill>
              </a:rPr>
              <a:t>(1)</a:t>
            </a:r>
          </a:p>
        </p:txBody>
      </p:sp>
    </p:spTree>
    <p:extLst>
      <p:ext uri="{BB962C8B-B14F-4D97-AF65-F5344CB8AC3E}">
        <p14:creationId xmlns:p14="http://schemas.microsoft.com/office/powerpoint/2010/main" val="29022235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46A5-23AF-4CC7-990E-A708508CEFEF}"/>
              </a:ext>
            </a:extLst>
          </p:cNvPr>
          <p:cNvSpPr>
            <a:spLocks noGrp="1"/>
          </p:cNvSpPr>
          <p:nvPr>
            <p:ph type="title"/>
          </p:nvPr>
        </p:nvSpPr>
        <p:spPr>
          <a:xfrm>
            <a:off x="299258" y="199506"/>
            <a:ext cx="11054542" cy="914400"/>
          </a:xfrm>
        </p:spPr>
        <p:txBody>
          <a:bodyPr>
            <a:normAutofit/>
          </a:bodyPr>
          <a:lstStyle/>
          <a:p>
            <a:r>
              <a:rPr lang="en-US" sz="6000" dirty="0">
                <a:solidFill>
                  <a:schemeClr val="accent4">
                    <a:lumMod val="60000"/>
                    <a:lumOff val="40000"/>
                  </a:schemeClr>
                </a:solidFill>
                <a:latin typeface="Six feet under" panose="02000000000000000000" pitchFamily="2" charset="0"/>
              </a:rPr>
              <a:t>Lessons learned from Luke 5</a:t>
            </a:r>
          </a:p>
        </p:txBody>
      </p:sp>
      <p:sp>
        <p:nvSpPr>
          <p:cNvPr id="3" name="Content Placeholder 2">
            <a:extLst>
              <a:ext uri="{FF2B5EF4-FFF2-40B4-BE49-F238E27FC236}">
                <a16:creationId xmlns:a16="http://schemas.microsoft.com/office/drawing/2014/main" id="{D070B8D3-6CE6-4CF7-B98A-59984C58EB82}"/>
              </a:ext>
            </a:extLst>
          </p:cNvPr>
          <p:cNvSpPr>
            <a:spLocks noGrp="1"/>
          </p:cNvSpPr>
          <p:nvPr>
            <p:ph idx="1"/>
          </p:nvPr>
        </p:nvSpPr>
        <p:spPr>
          <a:xfrm>
            <a:off x="548640" y="1263535"/>
            <a:ext cx="11055927" cy="5220392"/>
          </a:xfrm>
        </p:spPr>
        <p:txBody>
          <a:bodyPr>
            <a:normAutofit/>
          </a:bodyPr>
          <a:lstStyle/>
          <a:p>
            <a:pPr marL="465138" indent="-465138">
              <a:tabLst>
                <a:tab pos="398463" algn="l"/>
              </a:tabLst>
            </a:pPr>
            <a:r>
              <a:rPr lang="en-US" sz="4000" b="1" dirty="0">
                <a:solidFill>
                  <a:schemeClr val="bg1"/>
                </a:solidFill>
              </a:rPr>
              <a:t>The multitude pressed about Him to hear the word of God! </a:t>
            </a:r>
            <a:r>
              <a:rPr lang="en-US" sz="4000" dirty="0">
                <a:solidFill>
                  <a:schemeClr val="bg1"/>
                </a:solidFill>
              </a:rPr>
              <a:t>(1)</a:t>
            </a:r>
          </a:p>
          <a:p>
            <a:pPr marL="465138" indent="-465138">
              <a:tabLst>
                <a:tab pos="398463" algn="l"/>
              </a:tabLst>
            </a:pPr>
            <a:r>
              <a:rPr lang="en-US" sz="4000" b="1" dirty="0">
                <a:solidFill>
                  <a:schemeClr val="bg1"/>
                </a:solidFill>
              </a:rPr>
              <a:t>Simon expressed faith in Jesus (based on what he had already witnessed). </a:t>
            </a:r>
            <a:r>
              <a:rPr lang="en-US" sz="4000" dirty="0">
                <a:solidFill>
                  <a:schemeClr val="bg1"/>
                </a:solidFill>
              </a:rPr>
              <a:t>(cf. 4:38-41; 5:5)</a:t>
            </a:r>
          </a:p>
        </p:txBody>
      </p:sp>
    </p:spTree>
    <p:extLst>
      <p:ext uri="{BB962C8B-B14F-4D97-AF65-F5344CB8AC3E}">
        <p14:creationId xmlns:p14="http://schemas.microsoft.com/office/powerpoint/2010/main" val="1067212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anim calcmode="lin" valueType="num">
                                      <p:cBhvr>
                                        <p:cTn id="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46A5-23AF-4CC7-990E-A708508CEFEF}"/>
              </a:ext>
            </a:extLst>
          </p:cNvPr>
          <p:cNvSpPr>
            <a:spLocks noGrp="1"/>
          </p:cNvSpPr>
          <p:nvPr>
            <p:ph type="title"/>
          </p:nvPr>
        </p:nvSpPr>
        <p:spPr>
          <a:xfrm>
            <a:off x="299258" y="199506"/>
            <a:ext cx="11054542" cy="914400"/>
          </a:xfrm>
        </p:spPr>
        <p:txBody>
          <a:bodyPr>
            <a:normAutofit/>
          </a:bodyPr>
          <a:lstStyle/>
          <a:p>
            <a:r>
              <a:rPr lang="en-US" sz="6000" dirty="0">
                <a:solidFill>
                  <a:schemeClr val="accent4">
                    <a:lumMod val="60000"/>
                    <a:lumOff val="40000"/>
                  </a:schemeClr>
                </a:solidFill>
                <a:latin typeface="Six feet under" panose="02000000000000000000" pitchFamily="2" charset="0"/>
              </a:rPr>
              <a:t>Lessons learned from Luke 5</a:t>
            </a:r>
          </a:p>
        </p:txBody>
      </p:sp>
      <p:sp>
        <p:nvSpPr>
          <p:cNvPr id="3" name="Content Placeholder 2">
            <a:extLst>
              <a:ext uri="{FF2B5EF4-FFF2-40B4-BE49-F238E27FC236}">
                <a16:creationId xmlns:a16="http://schemas.microsoft.com/office/drawing/2014/main" id="{D070B8D3-6CE6-4CF7-B98A-59984C58EB82}"/>
              </a:ext>
            </a:extLst>
          </p:cNvPr>
          <p:cNvSpPr>
            <a:spLocks noGrp="1"/>
          </p:cNvSpPr>
          <p:nvPr>
            <p:ph idx="1"/>
          </p:nvPr>
        </p:nvSpPr>
        <p:spPr>
          <a:xfrm>
            <a:off x="548640" y="1263535"/>
            <a:ext cx="11055927" cy="5220392"/>
          </a:xfrm>
        </p:spPr>
        <p:txBody>
          <a:bodyPr>
            <a:normAutofit/>
          </a:bodyPr>
          <a:lstStyle/>
          <a:p>
            <a:pPr marL="465138" indent="-465138">
              <a:tabLst>
                <a:tab pos="512763" algn="l"/>
              </a:tabLst>
            </a:pPr>
            <a:r>
              <a:rPr lang="en-US" sz="4000" b="1" dirty="0">
                <a:solidFill>
                  <a:schemeClr val="bg1"/>
                </a:solidFill>
              </a:rPr>
              <a:t>The multitude pressed about Him to hear the word of God! </a:t>
            </a:r>
            <a:r>
              <a:rPr lang="en-US" sz="4000" dirty="0">
                <a:solidFill>
                  <a:schemeClr val="bg1"/>
                </a:solidFill>
              </a:rPr>
              <a:t>(1)</a:t>
            </a:r>
          </a:p>
          <a:p>
            <a:pPr marL="465138" indent="-465138">
              <a:tabLst>
                <a:tab pos="398463" algn="l"/>
              </a:tabLst>
            </a:pPr>
            <a:r>
              <a:rPr lang="en-US" sz="4000" b="1" dirty="0">
                <a:solidFill>
                  <a:schemeClr val="bg1"/>
                </a:solidFill>
              </a:rPr>
              <a:t>Simon expressed faith in Jesus (based on what he had already witnessed). </a:t>
            </a:r>
            <a:r>
              <a:rPr lang="en-US" sz="4000" dirty="0">
                <a:solidFill>
                  <a:schemeClr val="bg1"/>
                </a:solidFill>
              </a:rPr>
              <a:t>(cf. 4:38-41; 5:5)</a:t>
            </a:r>
          </a:p>
          <a:p>
            <a:pPr marL="465138" indent="-465138">
              <a:tabLst>
                <a:tab pos="398463" algn="l"/>
              </a:tabLst>
            </a:pPr>
            <a:r>
              <a:rPr lang="en-US" sz="4000" b="1" dirty="0">
                <a:solidFill>
                  <a:schemeClr val="bg1"/>
                </a:solidFill>
              </a:rPr>
              <a:t>The Miracle </a:t>
            </a:r>
            <a:r>
              <a:rPr lang="en-US" sz="4000" dirty="0">
                <a:solidFill>
                  <a:schemeClr val="bg1"/>
                </a:solidFill>
              </a:rPr>
              <a:t>(6-7)</a:t>
            </a:r>
          </a:p>
        </p:txBody>
      </p:sp>
    </p:spTree>
    <p:extLst>
      <p:ext uri="{BB962C8B-B14F-4D97-AF65-F5344CB8AC3E}">
        <p14:creationId xmlns:p14="http://schemas.microsoft.com/office/powerpoint/2010/main" val="665485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anim calcmode="lin" valueType="num">
                                      <p:cBhvr>
                                        <p:cTn id="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46A5-23AF-4CC7-990E-A708508CEFEF}"/>
              </a:ext>
            </a:extLst>
          </p:cNvPr>
          <p:cNvSpPr>
            <a:spLocks noGrp="1"/>
          </p:cNvSpPr>
          <p:nvPr>
            <p:ph type="title"/>
          </p:nvPr>
        </p:nvSpPr>
        <p:spPr>
          <a:xfrm>
            <a:off x="299258" y="199506"/>
            <a:ext cx="11054542" cy="914400"/>
          </a:xfrm>
        </p:spPr>
        <p:txBody>
          <a:bodyPr>
            <a:normAutofit/>
          </a:bodyPr>
          <a:lstStyle/>
          <a:p>
            <a:r>
              <a:rPr lang="en-US" sz="6000" dirty="0">
                <a:solidFill>
                  <a:schemeClr val="accent4">
                    <a:lumMod val="60000"/>
                    <a:lumOff val="40000"/>
                  </a:schemeClr>
                </a:solidFill>
                <a:latin typeface="Six feet under" panose="02000000000000000000" pitchFamily="2" charset="0"/>
              </a:rPr>
              <a:t>Lessons learned from Luke 5</a:t>
            </a:r>
          </a:p>
        </p:txBody>
      </p:sp>
      <p:sp>
        <p:nvSpPr>
          <p:cNvPr id="3" name="Content Placeholder 2">
            <a:extLst>
              <a:ext uri="{FF2B5EF4-FFF2-40B4-BE49-F238E27FC236}">
                <a16:creationId xmlns:a16="http://schemas.microsoft.com/office/drawing/2014/main" id="{D070B8D3-6CE6-4CF7-B98A-59984C58EB82}"/>
              </a:ext>
            </a:extLst>
          </p:cNvPr>
          <p:cNvSpPr>
            <a:spLocks noGrp="1"/>
          </p:cNvSpPr>
          <p:nvPr>
            <p:ph idx="1"/>
          </p:nvPr>
        </p:nvSpPr>
        <p:spPr>
          <a:xfrm>
            <a:off x="548640" y="1263535"/>
            <a:ext cx="11055927" cy="5220392"/>
          </a:xfrm>
        </p:spPr>
        <p:txBody>
          <a:bodyPr>
            <a:normAutofit/>
          </a:bodyPr>
          <a:lstStyle/>
          <a:p>
            <a:pPr marL="465138" indent="-465138">
              <a:tabLst>
                <a:tab pos="577850" algn="l"/>
              </a:tabLst>
            </a:pPr>
            <a:r>
              <a:rPr lang="en-US" sz="4000" b="1" dirty="0">
                <a:solidFill>
                  <a:schemeClr val="bg1"/>
                </a:solidFill>
              </a:rPr>
              <a:t>The multitude pressed about Him to hear the word of God! </a:t>
            </a:r>
            <a:r>
              <a:rPr lang="en-US" sz="4000" dirty="0">
                <a:solidFill>
                  <a:schemeClr val="bg1"/>
                </a:solidFill>
              </a:rPr>
              <a:t>(1)</a:t>
            </a:r>
          </a:p>
          <a:p>
            <a:pPr marL="465138" indent="-465138">
              <a:tabLst>
                <a:tab pos="398463" algn="l"/>
              </a:tabLst>
            </a:pPr>
            <a:r>
              <a:rPr lang="en-US" sz="4000" b="1" dirty="0">
                <a:solidFill>
                  <a:schemeClr val="bg1"/>
                </a:solidFill>
              </a:rPr>
              <a:t>Simon expressed faith in Jesus (based on what he had already witnessed). </a:t>
            </a:r>
            <a:r>
              <a:rPr lang="en-US" sz="4000" dirty="0">
                <a:solidFill>
                  <a:schemeClr val="bg1"/>
                </a:solidFill>
              </a:rPr>
              <a:t>(cf. 4:38-41; 5:5)</a:t>
            </a:r>
          </a:p>
          <a:p>
            <a:pPr marL="465138" indent="-465138">
              <a:tabLst>
                <a:tab pos="398463" algn="l"/>
              </a:tabLst>
            </a:pPr>
            <a:r>
              <a:rPr lang="en-US" sz="4000" b="1" dirty="0">
                <a:solidFill>
                  <a:schemeClr val="bg1"/>
                </a:solidFill>
              </a:rPr>
              <a:t>The Miracle </a:t>
            </a:r>
            <a:r>
              <a:rPr lang="en-US" sz="4000" dirty="0">
                <a:solidFill>
                  <a:schemeClr val="bg1"/>
                </a:solidFill>
              </a:rPr>
              <a:t>(6-7)</a:t>
            </a:r>
          </a:p>
          <a:p>
            <a:pPr marL="465138" indent="-465138">
              <a:tabLst>
                <a:tab pos="398463" algn="l"/>
              </a:tabLst>
            </a:pPr>
            <a:r>
              <a:rPr lang="en-US" sz="4000" b="1" dirty="0">
                <a:solidFill>
                  <a:schemeClr val="bg1"/>
                </a:solidFill>
              </a:rPr>
              <a:t>Simon’s response, an expression of unworthiness </a:t>
            </a:r>
            <a:r>
              <a:rPr lang="en-US" sz="4000" dirty="0">
                <a:solidFill>
                  <a:schemeClr val="bg1"/>
                </a:solidFill>
              </a:rPr>
              <a:t>(8)</a:t>
            </a:r>
          </a:p>
        </p:txBody>
      </p:sp>
    </p:spTree>
    <p:extLst>
      <p:ext uri="{BB962C8B-B14F-4D97-AF65-F5344CB8AC3E}">
        <p14:creationId xmlns:p14="http://schemas.microsoft.com/office/powerpoint/2010/main" val="218069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46A5-23AF-4CC7-990E-A708508CEFEF}"/>
              </a:ext>
            </a:extLst>
          </p:cNvPr>
          <p:cNvSpPr>
            <a:spLocks noGrp="1"/>
          </p:cNvSpPr>
          <p:nvPr>
            <p:ph type="title"/>
          </p:nvPr>
        </p:nvSpPr>
        <p:spPr>
          <a:xfrm>
            <a:off x="299258" y="199506"/>
            <a:ext cx="11054542" cy="914400"/>
          </a:xfrm>
        </p:spPr>
        <p:txBody>
          <a:bodyPr>
            <a:normAutofit/>
          </a:bodyPr>
          <a:lstStyle/>
          <a:p>
            <a:r>
              <a:rPr lang="en-US" sz="6000" dirty="0">
                <a:solidFill>
                  <a:schemeClr val="accent4">
                    <a:lumMod val="60000"/>
                    <a:lumOff val="40000"/>
                  </a:schemeClr>
                </a:solidFill>
                <a:latin typeface="Six feet under" panose="02000000000000000000" pitchFamily="2" charset="0"/>
              </a:rPr>
              <a:t>Lessons learned from Luke 5</a:t>
            </a:r>
          </a:p>
        </p:txBody>
      </p:sp>
      <p:sp>
        <p:nvSpPr>
          <p:cNvPr id="3" name="Content Placeholder 2">
            <a:extLst>
              <a:ext uri="{FF2B5EF4-FFF2-40B4-BE49-F238E27FC236}">
                <a16:creationId xmlns:a16="http://schemas.microsoft.com/office/drawing/2014/main" id="{D070B8D3-6CE6-4CF7-B98A-59984C58EB82}"/>
              </a:ext>
            </a:extLst>
          </p:cNvPr>
          <p:cNvSpPr>
            <a:spLocks noGrp="1"/>
          </p:cNvSpPr>
          <p:nvPr>
            <p:ph idx="1"/>
          </p:nvPr>
        </p:nvSpPr>
        <p:spPr>
          <a:xfrm>
            <a:off x="548640" y="1263535"/>
            <a:ext cx="11055927" cy="5220392"/>
          </a:xfrm>
        </p:spPr>
        <p:txBody>
          <a:bodyPr>
            <a:normAutofit/>
          </a:bodyPr>
          <a:lstStyle/>
          <a:p>
            <a:pPr marL="465138" indent="-465138">
              <a:tabLst>
                <a:tab pos="512763" algn="l"/>
              </a:tabLst>
            </a:pPr>
            <a:r>
              <a:rPr lang="en-US" sz="4000" b="1" dirty="0">
                <a:solidFill>
                  <a:schemeClr val="bg1"/>
                </a:solidFill>
              </a:rPr>
              <a:t>The multitude pressed about Him to hear the word of God! </a:t>
            </a:r>
            <a:r>
              <a:rPr lang="en-US" sz="4000" dirty="0">
                <a:solidFill>
                  <a:schemeClr val="bg1"/>
                </a:solidFill>
              </a:rPr>
              <a:t>(1)</a:t>
            </a:r>
          </a:p>
          <a:p>
            <a:pPr marL="465138" indent="-465138">
              <a:tabLst>
                <a:tab pos="398463" algn="l"/>
              </a:tabLst>
            </a:pPr>
            <a:r>
              <a:rPr lang="en-US" sz="4000" b="1" dirty="0">
                <a:solidFill>
                  <a:schemeClr val="bg1"/>
                </a:solidFill>
              </a:rPr>
              <a:t>Simon expressed faith in Jesus (based on what he had already witnessed). </a:t>
            </a:r>
            <a:r>
              <a:rPr lang="en-US" sz="4000" dirty="0">
                <a:solidFill>
                  <a:schemeClr val="bg1"/>
                </a:solidFill>
              </a:rPr>
              <a:t>(cf. 4:38-41; 5:5)</a:t>
            </a:r>
          </a:p>
          <a:p>
            <a:pPr marL="465138" indent="-465138">
              <a:tabLst>
                <a:tab pos="398463" algn="l"/>
              </a:tabLst>
            </a:pPr>
            <a:r>
              <a:rPr lang="en-US" sz="4000" b="1" dirty="0">
                <a:solidFill>
                  <a:schemeClr val="bg1"/>
                </a:solidFill>
              </a:rPr>
              <a:t>The Miracle </a:t>
            </a:r>
            <a:r>
              <a:rPr lang="en-US" sz="4000" dirty="0">
                <a:solidFill>
                  <a:schemeClr val="bg1"/>
                </a:solidFill>
              </a:rPr>
              <a:t>(6-7)</a:t>
            </a:r>
          </a:p>
          <a:p>
            <a:pPr marL="465138" indent="-465138">
              <a:tabLst>
                <a:tab pos="398463" algn="l"/>
              </a:tabLst>
            </a:pPr>
            <a:r>
              <a:rPr lang="en-US" sz="4000" b="1" dirty="0">
                <a:solidFill>
                  <a:schemeClr val="bg1"/>
                </a:solidFill>
              </a:rPr>
              <a:t>Simon’s response, an expression of unworthiness </a:t>
            </a:r>
            <a:r>
              <a:rPr lang="en-US" sz="4000" dirty="0">
                <a:solidFill>
                  <a:schemeClr val="bg1"/>
                </a:solidFill>
              </a:rPr>
              <a:t>(8)</a:t>
            </a:r>
          </a:p>
          <a:p>
            <a:pPr marL="465138" indent="-465138">
              <a:tabLst>
                <a:tab pos="398463" algn="l"/>
              </a:tabLst>
            </a:pPr>
            <a:r>
              <a:rPr lang="en-US" sz="4000" b="1" i="1" dirty="0">
                <a:solidFill>
                  <a:schemeClr val="bg1"/>
                </a:solidFill>
              </a:rPr>
              <a:t>“From now on you will catch men” </a:t>
            </a:r>
            <a:r>
              <a:rPr lang="en-US" sz="4000" dirty="0">
                <a:solidFill>
                  <a:schemeClr val="bg1"/>
                </a:solidFill>
              </a:rPr>
              <a:t>(10-11)</a:t>
            </a:r>
          </a:p>
        </p:txBody>
      </p:sp>
    </p:spTree>
    <p:extLst>
      <p:ext uri="{BB962C8B-B14F-4D97-AF65-F5344CB8AC3E}">
        <p14:creationId xmlns:p14="http://schemas.microsoft.com/office/powerpoint/2010/main" val="374097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anim calcmode="lin" valueType="num">
                                      <p:cBhvr>
                                        <p:cTn id="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46A5-23AF-4CC7-990E-A708508CEFEF}"/>
              </a:ext>
            </a:extLst>
          </p:cNvPr>
          <p:cNvSpPr>
            <a:spLocks noGrp="1"/>
          </p:cNvSpPr>
          <p:nvPr>
            <p:ph type="title"/>
          </p:nvPr>
        </p:nvSpPr>
        <p:spPr>
          <a:xfrm>
            <a:off x="297873" y="478905"/>
            <a:ext cx="11054542" cy="1172095"/>
          </a:xfrm>
        </p:spPr>
        <p:txBody>
          <a:bodyPr>
            <a:normAutofit/>
          </a:bodyPr>
          <a:lstStyle/>
          <a:p>
            <a:r>
              <a:rPr lang="en-US" sz="7200" dirty="0">
                <a:solidFill>
                  <a:schemeClr val="accent4">
                    <a:lumMod val="60000"/>
                    <a:lumOff val="40000"/>
                  </a:schemeClr>
                </a:solidFill>
                <a:latin typeface="Six feet under" panose="02000000000000000000" pitchFamily="2" charset="0"/>
              </a:rPr>
              <a:t>Conclusion</a:t>
            </a:r>
          </a:p>
        </p:txBody>
      </p:sp>
      <p:sp>
        <p:nvSpPr>
          <p:cNvPr id="3" name="Content Placeholder 2">
            <a:extLst>
              <a:ext uri="{FF2B5EF4-FFF2-40B4-BE49-F238E27FC236}">
                <a16:creationId xmlns:a16="http://schemas.microsoft.com/office/drawing/2014/main" id="{D070B8D3-6CE6-4CF7-B98A-59984C58EB82}"/>
              </a:ext>
            </a:extLst>
          </p:cNvPr>
          <p:cNvSpPr>
            <a:spLocks noGrp="1"/>
          </p:cNvSpPr>
          <p:nvPr>
            <p:ph idx="1"/>
          </p:nvPr>
        </p:nvSpPr>
        <p:spPr>
          <a:xfrm>
            <a:off x="1651000" y="2006599"/>
            <a:ext cx="8890000" cy="4070927"/>
          </a:xfrm>
        </p:spPr>
        <p:txBody>
          <a:bodyPr>
            <a:normAutofit/>
          </a:bodyPr>
          <a:lstStyle/>
          <a:p>
            <a:pPr marL="0" indent="0" algn="ctr">
              <a:buNone/>
              <a:tabLst>
                <a:tab pos="465138" algn="l"/>
              </a:tabLst>
            </a:pPr>
            <a:r>
              <a:rPr lang="en-US" sz="5400" b="1" dirty="0">
                <a:solidFill>
                  <a:schemeClr val="bg1"/>
                </a:solidFill>
              </a:rPr>
              <a:t>Are we true disciples of Jesus Christ?</a:t>
            </a:r>
          </a:p>
          <a:p>
            <a:pPr marL="0" indent="0" algn="ctr">
              <a:buNone/>
              <a:tabLst>
                <a:tab pos="465138" algn="l"/>
              </a:tabLst>
            </a:pPr>
            <a:endParaRPr lang="en-US" sz="2000" b="1" dirty="0">
              <a:solidFill>
                <a:schemeClr val="bg1"/>
              </a:solidFill>
            </a:endParaRPr>
          </a:p>
          <a:p>
            <a:pPr marL="0" indent="0" algn="ctr">
              <a:buNone/>
              <a:tabLst>
                <a:tab pos="465138" algn="l"/>
              </a:tabLst>
            </a:pPr>
            <a:r>
              <a:rPr lang="en-US" sz="5400" b="1" dirty="0">
                <a:solidFill>
                  <a:schemeClr val="bg1"/>
                </a:solidFill>
              </a:rPr>
              <a:t>Have we </a:t>
            </a:r>
            <a:r>
              <a:rPr lang="en-US" sz="5400" b="1" i="1" dirty="0">
                <a:solidFill>
                  <a:schemeClr val="bg1"/>
                </a:solidFill>
              </a:rPr>
              <a:t>“forsook all and followed Him?”</a:t>
            </a:r>
            <a:endParaRPr lang="en-US" sz="5400" i="1" dirty="0">
              <a:solidFill>
                <a:schemeClr val="bg1"/>
              </a:solidFill>
            </a:endParaRPr>
          </a:p>
        </p:txBody>
      </p:sp>
    </p:spTree>
    <p:extLst>
      <p:ext uri="{BB962C8B-B14F-4D97-AF65-F5344CB8AC3E}">
        <p14:creationId xmlns:p14="http://schemas.microsoft.com/office/powerpoint/2010/main" val="21133778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anim calcmode="lin" valueType="num">
                                      <p:cBhvr>
                                        <p:cTn id="1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1633</TotalTime>
  <Words>2029</Words>
  <Application>Microsoft Office PowerPoint</Application>
  <PresentationFormat>Widescreen</PresentationFormat>
  <Paragraphs>88</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Six feet under</vt:lpstr>
      <vt:lpstr>Arial</vt:lpstr>
      <vt:lpstr>Calibri</vt:lpstr>
      <vt:lpstr>Pristina</vt:lpstr>
      <vt:lpstr>Calibri Light</vt:lpstr>
      <vt:lpstr>Office Theme</vt:lpstr>
      <vt:lpstr>About My Father’s Business</vt:lpstr>
      <vt:lpstr>Lessons learned from Luke 5</vt:lpstr>
      <vt:lpstr>Lessons learned from Luke 5</vt:lpstr>
      <vt:lpstr>Lessons learned from Luke 5</vt:lpstr>
      <vt:lpstr>Lessons learned from Luke 5</vt:lpstr>
      <vt:lpstr>Lessons learned from Luke 5</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Cox</dc:creator>
  <cp:lastModifiedBy>Stan Cox</cp:lastModifiedBy>
  <cp:revision>15</cp:revision>
  <cp:lastPrinted>2018-06-10T20:58:53Z</cp:lastPrinted>
  <dcterms:created xsi:type="dcterms:W3CDTF">2017-09-01T17:46:22Z</dcterms:created>
  <dcterms:modified xsi:type="dcterms:W3CDTF">2018-06-10T20:59:02Z</dcterms:modified>
</cp:coreProperties>
</file>