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60" r:id="rId6"/>
    <p:sldId id="272" r:id="rId7"/>
    <p:sldId id="261" r:id="rId8"/>
    <p:sldId id="273" r:id="rId9"/>
    <p:sldId id="262" r:id="rId10"/>
    <p:sldId id="274" r:id="rId11"/>
    <p:sldId id="263" r:id="rId12"/>
    <p:sldId id="275" r:id="rId13"/>
    <p:sldId id="264" r:id="rId14"/>
    <p:sldId id="258" r:id="rId15"/>
    <p:sldId id="265" r:id="rId16"/>
    <p:sldId id="276" r:id="rId17"/>
    <p:sldId id="266" r:id="rId18"/>
    <p:sldId id="277" r:id="rId19"/>
    <p:sldId id="267" r:id="rId20"/>
    <p:sldId id="278" r:id="rId21"/>
    <p:sldId id="268" r:id="rId22"/>
    <p:sldId id="279" r:id="rId23"/>
    <p:sldId id="269" r:id="rId24"/>
    <p:sldId id="270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2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6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4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9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1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8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1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A5208-6371-4178-B0B9-6DB9577F8DD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F6C9C-173C-46B0-914F-22499CA9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2362200" cy="1066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2013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315200" cy="4648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The world did not end on December 21, 2012 … </a:t>
            </a:r>
          </a:p>
          <a:p>
            <a:pPr algn="r"/>
            <a:r>
              <a:rPr lang="en-US" sz="3600" b="1" dirty="0" smtClean="0">
                <a:solidFill>
                  <a:schemeClr val="bg1"/>
                </a:solidFill>
              </a:rPr>
              <a:t>… What kind of year is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2013 going to be?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What can you do to improve your expressions of devotion to God in the coming year?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7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</a:t>
            </a:r>
            <a:r>
              <a:rPr lang="en-US" dirty="0"/>
              <a:t>prayer a </a:t>
            </a:r>
            <a:r>
              <a:rPr lang="en-US" dirty="0" smtClean="0"/>
              <a:t>habit </a:t>
            </a:r>
            <a:r>
              <a:rPr lang="en-US" dirty="0"/>
              <a:t>(1 </a:t>
            </a:r>
            <a:r>
              <a:rPr lang="en-US" dirty="0" smtClean="0"/>
              <a:t>Thess. </a:t>
            </a:r>
            <a:r>
              <a:rPr lang="en-US" dirty="0"/>
              <a:t>5:17)</a:t>
            </a:r>
          </a:p>
          <a:p>
            <a:r>
              <a:rPr lang="en-US" dirty="0" smtClean="0"/>
              <a:t>Reading </a:t>
            </a:r>
            <a:r>
              <a:rPr lang="en-US" dirty="0"/>
              <a:t>and studying God’s </a:t>
            </a:r>
            <a:r>
              <a:rPr lang="en-US" dirty="0" smtClean="0"/>
              <a:t>word</a:t>
            </a:r>
            <a:br>
              <a:rPr lang="en-US" dirty="0" smtClean="0"/>
            </a:br>
            <a:r>
              <a:rPr lang="en-US" dirty="0" smtClean="0"/>
              <a:t>(Psa. </a:t>
            </a:r>
            <a:r>
              <a:rPr lang="en-US" dirty="0"/>
              <a:t>1:1-2)</a:t>
            </a:r>
          </a:p>
          <a:p>
            <a:r>
              <a:rPr lang="en-US" dirty="0" smtClean="0"/>
              <a:t>Diligently </a:t>
            </a:r>
            <a:r>
              <a:rPr lang="en-US" dirty="0"/>
              <a:t>attending </a:t>
            </a:r>
            <a:r>
              <a:rPr lang="en-US" dirty="0" smtClean="0"/>
              <a:t>worship</a:t>
            </a:r>
            <a:br>
              <a:rPr lang="en-US" dirty="0" smtClean="0"/>
            </a:br>
            <a:r>
              <a:rPr lang="en-US" dirty="0" smtClean="0"/>
              <a:t>(Heb. </a:t>
            </a:r>
            <a:r>
              <a:rPr lang="en-US" dirty="0"/>
              <a:t>10:24-25)</a:t>
            </a:r>
          </a:p>
          <a:p>
            <a:r>
              <a:rPr lang="en-US" dirty="0" smtClean="0"/>
              <a:t>Focus </a:t>
            </a:r>
            <a:r>
              <a:rPr lang="en-US" dirty="0"/>
              <a:t>and zeal in worship (John 4:24)</a:t>
            </a:r>
          </a:p>
          <a:p>
            <a:r>
              <a:rPr lang="en-US" dirty="0" smtClean="0"/>
              <a:t>Expressing </a:t>
            </a:r>
            <a:r>
              <a:rPr lang="en-US" dirty="0"/>
              <a:t>interest in brethren (</a:t>
            </a:r>
            <a:r>
              <a:rPr lang="en-US" dirty="0" smtClean="0"/>
              <a:t>Phil. </a:t>
            </a:r>
            <a:r>
              <a:rPr lang="en-US" dirty="0"/>
              <a:t>2:4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14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Philippians 2:4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Let each of you look out not                   only for his own interests, but also for the interests of others.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</a:t>
            </a:r>
            <a:r>
              <a:rPr lang="en-US" dirty="0"/>
              <a:t>prayer a </a:t>
            </a:r>
            <a:r>
              <a:rPr lang="en-US" dirty="0" smtClean="0"/>
              <a:t>habit </a:t>
            </a:r>
            <a:r>
              <a:rPr lang="en-US" dirty="0"/>
              <a:t>(1 </a:t>
            </a:r>
            <a:r>
              <a:rPr lang="en-US" dirty="0" smtClean="0"/>
              <a:t>Thess. </a:t>
            </a:r>
            <a:r>
              <a:rPr lang="en-US" dirty="0"/>
              <a:t>5:17)</a:t>
            </a:r>
          </a:p>
          <a:p>
            <a:r>
              <a:rPr lang="en-US" dirty="0" smtClean="0"/>
              <a:t>Reading </a:t>
            </a:r>
            <a:r>
              <a:rPr lang="en-US" dirty="0"/>
              <a:t>and studying God’s </a:t>
            </a:r>
            <a:r>
              <a:rPr lang="en-US" dirty="0" smtClean="0"/>
              <a:t>word</a:t>
            </a:r>
            <a:br>
              <a:rPr lang="en-US" dirty="0" smtClean="0"/>
            </a:br>
            <a:r>
              <a:rPr lang="en-US" dirty="0" smtClean="0"/>
              <a:t>(Psa. </a:t>
            </a:r>
            <a:r>
              <a:rPr lang="en-US" dirty="0"/>
              <a:t>1:1-2)</a:t>
            </a:r>
          </a:p>
          <a:p>
            <a:r>
              <a:rPr lang="en-US" dirty="0" smtClean="0"/>
              <a:t>Diligently </a:t>
            </a:r>
            <a:r>
              <a:rPr lang="en-US" dirty="0"/>
              <a:t>attending </a:t>
            </a:r>
            <a:r>
              <a:rPr lang="en-US" dirty="0" smtClean="0"/>
              <a:t>worship</a:t>
            </a:r>
            <a:br>
              <a:rPr lang="en-US" dirty="0" smtClean="0"/>
            </a:br>
            <a:r>
              <a:rPr lang="en-US" dirty="0" smtClean="0"/>
              <a:t>(Heb. </a:t>
            </a:r>
            <a:r>
              <a:rPr lang="en-US" dirty="0"/>
              <a:t>10:24-25)</a:t>
            </a:r>
          </a:p>
          <a:p>
            <a:r>
              <a:rPr lang="en-US" dirty="0" smtClean="0"/>
              <a:t>Focus </a:t>
            </a:r>
            <a:r>
              <a:rPr lang="en-US" dirty="0"/>
              <a:t>and zeal in worship (John 4:24)</a:t>
            </a:r>
          </a:p>
          <a:p>
            <a:r>
              <a:rPr lang="en-US" dirty="0" smtClean="0"/>
              <a:t>Expressing </a:t>
            </a:r>
            <a:r>
              <a:rPr lang="en-US" dirty="0"/>
              <a:t>interest in brethren (</a:t>
            </a:r>
            <a:r>
              <a:rPr lang="en-US" dirty="0" smtClean="0"/>
              <a:t>Phil. </a:t>
            </a:r>
            <a:r>
              <a:rPr lang="en-US" dirty="0"/>
              <a:t>2:4)</a:t>
            </a:r>
          </a:p>
          <a:p>
            <a:r>
              <a:rPr lang="en-US" dirty="0" smtClean="0"/>
              <a:t>Walking </a:t>
            </a:r>
            <a:r>
              <a:rPr lang="en-US" dirty="0"/>
              <a:t>with Love (1 </a:t>
            </a:r>
            <a:r>
              <a:rPr lang="en-US" dirty="0" smtClean="0"/>
              <a:t>Cor. </a:t>
            </a:r>
            <a:r>
              <a:rPr lang="en-US" dirty="0"/>
              <a:t>13:4-7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2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1 Corinthians 13:4-7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Love suffers long and is kind;            love does not envy; love does not parade itself, is not puffed up; </a:t>
            </a:r>
            <a:r>
              <a:rPr lang="en-US" sz="3200" baseline="30000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 does not behave rudely, does not seek its own, is not provoked, thinks no evil; </a:t>
            </a:r>
            <a:r>
              <a:rPr lang="en-US" sz="3200" baseline="30000" dirty="0" smtClean="0">
                <a:solidFill>
                  <a:schemeClr val="bg1"/>
                </a:solidFill>
                <a:latin typeface="Georgia" pitchFamily="18" charset="0"/>
              </a:rPr>
              <a:t>6</a:t>
            </a: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 does not rejoice in iniquity, but rejoices in the truth; </a:t>
            </a:r>
            <a:r>
              <a:rPr lang="en-US" sz="3200" baseline="30000" dirty="0" smtClean="0">
                <a:solidFill>
                  <a:schemeClr val="bg1"/>
                </a:solidFill>
                <a:latin typeface="Georgia" pitchFamily="18" charset="0"/>
              </a:rPr>
              <a:t>7</a:t>
            </a: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 bears all things, believes all things, hopes all things, endures all things.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Placing </a:t>
            </a:r>
            <a:r>
              <a:rPr lang="en-US" dirty="0"/>
              <a:t>Christ first in life (</a:t>
            </a:r>
            <a:r>
              <a:rPr lang="en-US" dirty="0" smtClean="0"/>
              <a:t>Gal. </a:t>
            </a:r>
            <a:r>
              <a:rPr lang="en-US" dirty="0"/>
              <a:t>2:20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30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Galatians 2:20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I have been crucified with                      Christ; it is no longer I who live, but Christ lives in me; and the life which I now live in the flesh I live by faith in the Son of God, who loved me and gave Himself for me.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Placing </a:t>
            </a:r>
            <a:r>
              <a:rPr lang="en-US" dirty="0"/>
              <a:t>Christ first in life (</a:t>
            </a:r>
            <a:r>
              <a:rPr lang="en-US" dirty="0" smtClean="0"/>
              <a:t>Gal. </a:t>
            </a:r>
            <a:r>
              <a:rPr lang="en-US" dirty="0"/>
              <a:t>2:20)</a:t>
            </a:r>
          </a:p>
          <a:p>
            <a:r>
              <a:rPr lang="en-US" dirty="0" smtClean="0"/>
              <a:t>Sharing </a:t>
            </a:r>
            <a:r>
              <a:rPr lang="en-US" dirty="0"/>
              <a:t>the faith with others (1 </a:t>
            </a:r>
            <a:r>
              <a:rPr lang="en-US" dirty="0" smtClean="0"/>
              <a:t>Pet. </a:t>
            </a:r>
            <a:r>
              <a:rPr lang="en-US" dirty="0"/>
              <a:t>3:15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18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1 Peter 3:15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But sanctify the Lord God in                your hearts, and always be ready to give a defense to everyone who asks you a reason for the hope that is in you, with meekness and fear.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Placing </a:t>
            </a:r>
            <a:r>
              <a:rPr lang="en-US" dirty="0"/>
              <a:t>Christ first in life (</a:t>
            </a:r>
            <a:r>
              <a:rPr lang="en-US" dirty="0" smtClean="0"/>
              <a:t>Gal. </a:t>
            </a:r>
            <a:r>
              <a:rPr lang="en-US" dirty="0"/>
              <a:t>2:20)</a:t>
            </a:r>
          </a:p>
          <a:p>
            <a:r>
              <a:rPr lang="en-US" dirty="0" smtClean="0"/>
              <a:t>Sharing </a:t>
            </a:r>
            <a:r>
              <a:rPr lang="en-US" dirty="0"/>
              <a:t>the faith with others (1 </a:t>
            </a:r>
            <a:r>
              <a:rPr lang="en-US" dirty="0" smtClean="0"/>
              <a:t>Pet. </a:t>
            </a:r>
            <a:r>
              <a:rPr lang="en-US" dirty="0"/>
              <a:t>3:15)</a:t>
            </a:r>
          </a:p>
          <a:p>
            <a:r>
              <a:rPr lang="en-US" dirty="0" smtClean="0"/>
              <a:t>Living </a:t>
            </a:r>
            <a:r>
              <a:rPr lang="en-US" dirty="0"/>
              <a:t>a transformed, holy </a:t>
            </a:r>
            <a:r>
              <a:rPr lang="en-US" dirty="0" smtClean="0"/>
              <a:t>life</a:t>
            </a:r>
            <a:br>
              <a:rPr lang="en-US" dirty="0" smtClean="0"/>
            </a:br>
            <a:r>
              <a:rPr lang="en-US" dirty="0" smtClean="0"/>
              <a:t>(Rom. </a:t>
            </a:r>
            <a:r>
              <a:rPr lang="en-US" dirty="0"/>
              <a:t>12:1-2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18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Romans 12:1-2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6764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I beseech you therefore,              brethren, by the mercies of God, that you present your bodies a living sacrifice, holy, acceptable to God, which is your reasonable service. </a:t>
            </a:r>
            <a:r>
              <a:rPr lang="en-US" sz="3200" baseline="30000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 And do not be con-formed to this world, but be transformed by the renewing of your mind, that you may prove what is that good and acceptable and perfect will of God.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</a:t>
            </a:r>
            <a:r>
              <a:rPr lang="en-US" dirty="0"/>
              <a:t>prayer a </a:t>
            </a:r>
            <a:r>
              <a:rPr lang="en-US" dirty="0" smtClean="0"/>
              <a:t>habit </a:t>
            </a:r>
            <a:r>
              <a:rPr lang="en-US" dirty="0"/>
              <a:t>(1 </a:t>
            </a:r>
            <a:r>
              <a:rPr lang="en-US" dirty="0" smtClean="0"/>
              <a:t>Thess. </a:t>
            </a:r>
            <a:r>
              <a:rPr lang="en-US" dirty="0"/>
              <a:t>5:17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53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Placing </a:t>
            </a:r>
            <a:r>
              <a:rPr lang="en-US" dirty="0"/>
              <a:t>Christ first in life (</a:t>
            </a:r>
            <a:r>
              <a:rPr lang="en-US" dirty="0" smtClean="0"/>
              <a:t>Gal. </a:t>
            </a:r>
            <a:r>
              <a:rPr lang="en-US" dirty="0"/>
              <a:t>2:20)</a:t>
            </a:r>
          </a:p>
          <a:p>
            <a:r>
              <a:rPr lang="en-US" dirty="0" smtClean="0"/>
              <a:t>Sharing </a:t>
            </a:r>
            <a:r>
              <a:rPr lang="en-US" dirty="0"/>
              <a:t>the faith with others (1 </a:t>
            </a:r>
            <a:r>
              <a:rPr lang="en-US" dirty="0" smtClean="0"/>
              <a:t>Pet. </a:t>
            </a:r>
            <a:r>
              <a:rPr lang="en-US" dirty="0"/>
              <a:t>3:15)</a:t>
            </a:r>
          </a:p>
          <a:p>
            <a:r>
              <a:rPr lang="en-US" dirty="0" smtClean="0"/>
              <a:t>Living </a:t>
            </a:r>
            <a:r>
              <a:rPr lang="en-US" dirty="0"/>
              <a:t>a transformed, holy </a:t>
            </a:r>
            <a:r>
              <a:rPr lang="en-US" dirty="0" smtClean="0"/>
              <a:t>life</a:t>
            </a:r>
            <a:br>
              <a:rPr lang="en-US" dirty="0" smtClean="0"/>
            </a:br>
            <a:r>
              <a:rPr lang="en-US" dirty="0" smtClean="0"/>
              <a:t>(Rom. </a:t>
            </a:r>
            <a:r>
              <a:rPr lang="en-US" dirty="0"/>
              <a:t>12:1-2)</a:t>
            </a:r>
          </a:p>
          <a:p>
            <a:r>
              <a:rPr lang="en-US" dirty="0" smtClean="0"/>
              <a:t>Practicing </a:t>
            </a:r>
            <a:r>
              <a:rPr lang="en-US" dirty="0"/>
              <a:t>benevolence (James 1:27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18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James 1:27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Pure and undefiled religion                   before God and the Father is this: to visit orphans and widows in their trouble, and to keep oneself unspotted from the world.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Placing </a:t>
            </a:r>
            <a:r>
              <a:rPr lang="en-US" dirty="0"/>
              <a:t>Christ first in life (</a:t>
            </a:r>
            <a:r>
              <a:rPr lang="en-US" dirty="0" smtClean="0"/>
              <a:t>Gal. </a:t>
            </a:r>
            <a:r>
              <a:rPr lang="en-US" dirty="0"/>
              <a:t>2:20)</a:t>
            </a:r>
          </a:p>
          <a:p>
            <a:r>
              <a:rPr lang="en-US" dirty="0" smtClean="0"/>
              <a:t>Sharing </a:t>
            </a:r>
            <a:r>
              <a:rPr lang="en-US" dirty="0"/>
              <a:t>the faith with others (1 </a:t>
            </a:r>
            <a:r>
              <a:rPr lang="en-US" dirty="0" smtClean="0"/>
              <a:t>Pet. </a:t>
            </a:r>
            <a:r>
              <a:rPr lang="en-US" dirty="0"/>
              <a:t>3:15)</a:t>
            </a:r>
          </a:p>
          <a:p>
            <a:r>
              <a:rPr lang="en-US" dirty="0" smtClean="0"/>
              <a:t>Living </a:t>
            </a:r>
            <a:r>
              <a:rPr lang="en-US" dirty="0"/>
              <a:t>a transformed, holy </a:t>
            </a:r>
            <a:r>
              <a:rPr lang="en-US" dirty="0" smtClean="0"/>
              <a:t>life</a:t>
            </a:r>
            <a:br>
              <a:rPr lang="en-US" dirty="0" smtClean="0"/>
            </a:br>
            <a:r>
              <a:rPr lang="en-US" dirty="0" smtClean="0"/>
              <a:t>(Rom. </a:t>
            </a:r>
            <a:r>
              <a:rPr lang="en-US" dirty="0"/>
              <a:t>12:1-2)</a:t>
            </a:r>
          </a:p>
          <a:p>
            <a:r>
              <a:rPr lang="en-US" dirty="0" smtClean="0"/>
              <a:t>Practicing </a:t>
            </a:r>
            <a:r>
              <a:rPr lang="en-US" dirty="0"/>
              <a:t>benevolence (James 1:27)</a:t>
            </a:r>
          </a:p>
          <a:p>
            <a:r>
              <a:rPr lang="en-US" dirty="0" smtClean="0"/>
              <a:t>Practicing hospitality</a:t>
            </a:r>
            <a:br>
              <a:rPr lang="en-US" dirty="0" smtClean="0"/>
            </a:br>
            <a:r>
              <a:rPr lang="en-US" dirty="0" smtClean="0"/>
              <a:t>(Heb. </a:t>
            </a:r>
            <a:r>
              <a:rPr lang="en-US" dirty="0"/>
              <a:t>13:2; 1 </a:t>
            </a:r>
            <a:r>
              <a:rPr lang="en-US" dirty="0" smtClean="0"/>
              <a:t>Pet. </a:t>
            </a:r>
            <a:r>
              <a:rPr lang="en-US" dirty="0"/>
              <a:t>4:9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18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Hebrews 13:2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Do not forget to entertain               strangers, for by so doing some have unwittingly entertained angels.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1 Peter 4:9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Be hospitable to one another             without grumbling.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4800600" cy="106680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315200" cy="4648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Surely each of us, no matter what efforts we have made in the past, can do better this next year as we seek to serve our Lord</a:t>
            </a:r>
            <a:r>
              <a:rPr lang="en-US" sz="3600" dirty="0" smtClean="0">
                <a:solidFill>
                  <a:schemeClr val="bg1"/>
                </a:solidFill>
              </a:rPr>
              <a:t>!</a:t>
            </a:r>
          </a:p>
          <a:p>
            <a:pPr indent="280988" algn="l"/>
            <a:endParaRPr lang="en-US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Philippians 3:12-14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7670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Philippians 3:12-14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Not that I have already attained,                     or am already perfected; but I press on, that I may lay hold of that for which Christ Jesus has also laid hold of me. </a:t>
            </a:r>
            <a:r>
              <a:rPr lang="en-US" sz="2800" baseline="30000" dirty="0" smtClean="0">
                <a:solidFill>
                  <a:schemeClr val="bg1"/>
                </a:solidFill>
                <a:latin typeface="Georgia" pitchFamily="18" charset="0"/>
              </a:rPr>
              <a:t>13</a:t>
            </a:r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 Brethren, I do not count myself to have apprehended; but one thing I do, </a:t>
            </a:r>
            <a:r>
              <a:rPr lang="en-US" sz="2800" dirty="0" smtClean="0">
                <a:solidFill>
                  <a:srgbClr val="FFFF00"/>
                </a:solidFill>
                <a:latin typeface="Georgia" pitchFamily="18" charset="0"/>
              </a:rPr>
              <a:t>forgetting those things which are behind and reaching forward to those things which are ahead, </a:t>
            </a:r>
            <a:r>
              <a:rPr lang="en-US" sz="2800" baseline="30000" dirty="0" smtClean="0">
                <a:solidFill>
                  <a:schemeClr val="bg1"/>
                </a:solidFill>
                <a:latin typeface="Georgia" pitchFamily="18" charset="0"/>
              </a:rPr>
              <a:t>14</a:t>
            </a:r>
            <a:r>
              <a:rPr lang="en-US" sz="2800" dirty="0" smtClean="0">
                <a:solidFill>
                  <a:srgbClr val="FFFF00"/>
                </a:solidFill>
                <a:latin typeface="Georgia" pitchFamily="18" charset="0"/>
              </a:rPr>
              <a:t> I press toward the goal </a:t>
            </a:r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for the prize of the upward call of God in Christ Jesus.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1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1 Thessalonians 5:17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71832" y="1855716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“Pray without ceasing.”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2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</a:t>
            </a:r>
            <a:r>
              <a:rPr lang="en-US" dirty="0"/>
              <a:t>prayer a </a:t>
            </a:r>
            <a:r>
              <a:rPr lang="en-US" dirty="0" smtClean="0"/>
              <a:t>habit </a:t>
            </a:r>
            <a:r>
              <a:rPr lang="en-US" dirty="0"/>
              <a:t>(1 </a:t>
            </a:r>
            <a:r>
              <a:rPr lang="en-US" dirty="0" smtClean="0"/>
              <a:t>Thess. </a:t>
            </a:r>
            <a:r>
              <a:rPr lang="en-US" dirty="0"/>
              <a:t>5:17)</a:t>
            </a:r>
          </a:p>
          <a:p>
            <a:r>
              <a:rPr lang="en-US" dirty="0" smtClean="0"/>
              <a:t>Reading </a:t>
            </a:r>
            <a:r>
              <a:rPr lang="en-US" dirty="0"/>
              <a:t>and studying God’s </a:t>
            </a:r>
            <a:r>
              <a:rPr lang="en-US" dirty="0" smtClean="0"/>
              <a:t>word</a:t>
            </a:r>
            <a:br>
              <a:rPr lang="en-US" dirty="0" smtClean="0"/>
            </a:br>
            <a:r>
              <a:rPr lang="en-US" dirty="0" smtClean="0"/>
              <a:t>(Psa. </a:t>
            </a:r>
            <a:r>
              <a:rPr lang="en-US" dirty="0"/>
              <a:t>1:1-2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0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Psalm 1:1-2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Blessed is the man Who                         walks not in the counsel of the ungodly,  Nor stands in the path of sinners, Nor sits in the seat of the scornful; </a:t>
            </a:r>
            <a:r>
              <a:rPr lang="en-US" sz="3200" baseline="30000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 But his delight is in the law of the Lord, And in His law he meditates day and night.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</a:t>
            </a:r>
            <a:r>
              <a:rPr lang="en-US" dirty="0"/>
              <a:t>prayer a </a:t>
            </a:r>
            <a:r>
              <a:rPr lang="en-US" dirty="0" smtClean="0"/>
              <a:t>habit </a:t>
            </a:r>
            <a:r>
              <a:rPr lang="en-US" dirty="0"/>
              <a:t>(1 </a:t>
            </a:r>
            <a:r>
              <a:rPr lang="en-US" dirty="0" smtClean="0"/>
              <a:t>Thess. </a:t>
            </a:r>
            <a:r>
              <a:rPr lang="en-US" dirty="0"/>
              <a:t>5:17)</a:t>
            </a:r>
          </a:p>
          <a:p>
            <a:r>
              <a:rPr lang="en-US" dirty="0" smtClean="0"/>
              <a:t>Reading </a:t>
            </a:r>
            <a:r>
              <a:rPr lang="en-US" dirty="0"/>
              <a:t>and studying God’s </a:t>
            </a:r>
            <a:r>
              <a:rPr lang="en-US" dirty="0" smtClean="0"/>
              <a:t>word</a:t>
            </a:r>
            <a:br>
              <a:rPr lang="en-US" dirty="0" smtClean="0"/>
            </a:br>
            <a:r>
              <a:rPr lang="en-US" dirty="0" smtClean="0"/>
              <a:t>(Psa. </a:t>
            </a:r>
            <a:r>
              <a:rPr lang="en-US" dirty="0"/>
              <a:t>1:1-2)</a:t>
            </a:r>
          </a:p>
          <a:p>
            <a:r>
              <a:rPr lang="en-US" dirty="0" smtClean="0"/>
              <a:t>Diligently </a:t>
            </a:r>
            <a:r>
              <a:rPr lang="en-US" dirty="0"/>
              <a:t>attending </a:t>
            </a:r>
            <a:r>
              <a:rPr lang="en-US" dirty="0" smtClean="0"/>
              <a:t>worship</a:t>
            </a:r>
            <a:br>
              <a:rPr lang="en-US" dirty="0" smtClean="0"/>
            </a:br>
            <a:r>
              <a:rPr lang="en-US" dirty="0" smtClean="0"/>
              <a:t>(Heb. </a:t>
            </a:r>
            <a:r>
              <a:rPr lang="en-US" dirty="0"/>
              <a:t>10:24-25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1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Hebrews 10:24-25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And let us consider one                        another in order to stir up love and good works, </a:t>
            </a:r>
            <a:r>
              <a:rPr lang="en-US" sz="3200" baseline="30000" dirty="0" smtClean="0">
                <a:solidFill>
                  <a:schemeClr val="bg1"/>
                </a:solidFill>
                <a:latin typeface="Georgia" pitchFamily="18" charset="0"/>
              </a:rPr>
              <a:t>25</a:t>
            </a: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 not forsaking the assembling of ourselves together, as is the manner of some, but exhorting one another, and so much the more as you see the Day approaching.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239000" cy="1143000"/>
          </a:xfrm>
        </p:spPr>
        <p:txBody>
          <a:bodyPr/>
          <a:lstStyle/>
          <a:p>
            <a:pPr algn="l"/>
            <a:r>
              <a:rPr lang="en-US" dirty="0" smtClean="0"/>
              <a:t>Spiritual Resolutions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</a:t>
            </a:r>
            <a:r>
              <a:rPr lang="en-US" dirty="0"/>
              <a:t>prayer a </a:t>
            </a:r>
            <a:r>
              <a:rPr lang="en-US" dirty="0" smtClean="0"/>
              <a:t>habit </a:t>
            </a:r>
            <a:r>
              <a:rPr lang="en-US" dirty="0"/>
              <a:t>(1 </a:t>
            </a:r>
            <a:r>
              <a:rPr lang="en-US" dirty="0" smtClean="0"/>
              <a:t>Thess. </a:t>
            </a:r>
            <a:r>
              <a:rPr lang="en-US" dirty="0"/>
              <a:t>5:17)</a:t>
            </a:r>
          </a:p>
          <a:p>
            <a:r>
              <a:rPr lang="en-US" dirty="0" smtClean="0"/>
              <a:t>Reading </a:t>
            </a:r>
            <a:r>
              <a:rPr lang="en-US" dirty="0"/>
              <a:t>and studying God’s </a:t>
            </a:r>
            <a:r>
              <a:rPr lang="en-US" dirty="0" smtClean="0"/>
              <a:t>word</a:t>
            </a:r>
            <a:br>
              <a:rPr lang="en-US" dirty="0" smtClean="0"/>
            </a:br>
            <a:r>
              <a:rPr lang="en-US" dirty="0" smtClean="0"/>
              <a:t>(Psa. </a:t>
            </a:r>
            <a:r>
              <a:rPr lang="en-US" dirty="0"/>
              <a:t>1:1-2)</a:t>
            </a:r>
          </a:p>
          <a:p>
            <a:r>
              <a:rPr lang="en-US" dirty="0" smtClean="0"/>
              <a:t>Diligently </a:t>
            </a:r>
            <a:r>
              <a:rPr lang="en-US" dirty="0"/>
              <a:t>attending </a:t>
            </a:r>
            <a:r>
              <a:rPr lang="en-US" dirty="0" smtClean="0"/>
              <a:t>worship</a:t>
            </a:r>
            <a:br>
              <a:rPr lang="en-US" dirty="0" smtClean="0"/>
            </a:br>
            <a:r>
              <a:rPr lang="en-US" dirty="0" smtClean="0"/>
              <a:t>(Heb. </a:t>
            </a:r>
            <a:r>
              <a:rPr lang="en-US" dirty="0"/>
              <a:t>10:24-25)</a:t>
            </a:r>
          </a:p>
          <a:p>
            <a:r>
              <a:rPr lang="en-US" dirty="0" smtClean="0"/>
              <a:t>Focus </a:t>
            </a:r>
            <a:r>
              <a:rPr lang="en-US" dirty="0"/>
              <a:t>and zeal in worship (John 4:24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4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l"/>
            <a:r>
              <a:rPr lang="en-US" dirty="0" smtClean="0"/>
              <a:t>John 4:24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1972168" cy="1365726"/>
          </a:xfr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God is Spirit, and those who            worship Him must worship in spirit and truth.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839</Words>
  <Application>Microsoft Office PowerPoint</Application>
  <PresentationFormat>On-screen Show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2013</vt:lpstr>
      <vt:lpstr>Spiritual Resolutions for 2013</vt:lpstr>
      <vt:lpstr>1 Thessalonians 5:17</vt:lpstr>
      <vt:lpstr>Spiritual Resolutions for 2013</vt:lpstr>
      <vt:lpstr>Psalm 1:1-2</vt:lpstr>
      <vt:lpstr>Spiritual Resolutions for 2013</vt:lpstr>
      <vt:lpstr>Hebrews 10:24-25</vt:lpstr>
      <vt:lpstr>Spiritual Resolutions for 2013</vt:lpstr>
      <vt:lpstr>John 4:24</vt:lpstr>
      <vt:lpstr>Spiritual Resolutions for 2013</vt:lpstr>
      <vt:lpstr>Philippians 2:4</vt:lpstr>
      <vt:lpstr>Spiritual Resolutions for 2013</vt:lpstr>
      <vt:lpstr>1 Corinthians 13:4-7</vt:lpstr>
      <vt:lpstr>Spiritual Resolutions for 2013</vt:lpstr>
      <vt:lpstr>Galatians 2:20</vt:lpstr>
      <vt:lpstr>Spiritual Resolutions for 2013</vt:lpstr>
      <vt:lpstr>1 Peter 3:15</vt:lpstr>
      <vt:lpstr>Spiritual Resolutions for 2013</vt:lpstr>
      <vt:lpstr>Romans 12:1-2</vt:lpstr>
      <vt:lpstr>Spiritual Resolutions for 2013</vt:lpstr>
      <vt:lpstr>James 1:27</vt:lpstr>
      <vt:lpstr>Spiritual Resolutions for 2013</vt:lpstr>
      <vt:lpstr>Hebrews 13:2</vt:lpstr>
      <vt:lpstr>1 Peter 4:9</vt:lpstr>
      <vt:lpstr>Conclusion</vt:lpstr>
      <vt:lpstr>Philippians 3:12-14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</dc:title>
  <dc:creator>Stan</dc:creator>
  <cp:lastModifiedBy>Stan</cp:lastModifiedBy>
  <cp:revision>5</cp:revision>
  <dcterms:created xsi:type="dcterms:W3CDTF">2013-01-06T20:59:10Z</dcterms:created>
  <dcterms:modified xsi:type="dcterms:W3CDTF">2013-01-06T21:38:27Z</dcterms:modified>
</cp:coreProperties>
</file>