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96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6" r:id="rId14"/>
    <p:sldId id="272" r:id="rId15"/>
    <p:sldId id="270" r:id="rId16"/>
    <p:sldId id="273" r:id="rId17"/>
    <p:sldId id="279" r:id="rId18"/>
    <p:sldId id="274" r:id="rId19"/>
    <p:sldId id="280" r:id="rId20"/>
    <p:sldId id="275" r:id="rId21"/>
  </p:sldIdLst>
  <p:sldSz cx="9144000" cy="6858000" type="screen4x3"/>
  <p:notesSz cx="6858000" cy="9144000"/>
  <p:embeddedFontLst>
    <p:embeddedFont>
      <p:font typeface="Century Gothic" pitchFamily="34" charset="0"/>
      <p:regular r:id="rId22"/>
      <p:bold r:id="rId23"/>
      <p:italic r:id="rId24"/>
      <p:boldItalic r:id="rId25"/>
    </p:embeddedFont>
    <p:embeddedFont>
      <p:font typeface="Wingdings 2" pitchFamily="18" charset="2"/>
      <p:regular r:id="rId26"/>
    </p:embeddedFont>
    <p:embeddedFont>
      <p:font typeface="Calibri" pitchFamily="34" charset="0"/>
      <p:regular r:id="rId27"/>
      <p:bold r:id="rId28"/>
      <p:italic r:id="rId29"/>
      <p:boldItalic r:id="rId30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1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2FB059D7-7C28-439B-A7D0-474F1F4ACEE6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2716CC8-46C8-412F-A73A-724A60593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76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A3BED-252D-4BE2-976D-FF77CD1D05E6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0B17B-AEB7-4421-AC3D-C038E442A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71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07469-2542-48CE-BB59-47B1BA725382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66974-A7D8-4A54-80CD-CF2D007F1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70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EC36E-C260-400B-8D5E-41929DD6B81F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342B2-0748-4BFC-BCF7-6649B7FD4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61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2F813-31C8-401E-AE16-2C245B5CEA2C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AE4F0-8E33-41BC-A7BE-9D9B94BAF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08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3F327-AD26-43B2-9F13-6D9E4660484B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309E9-E20F-49D0-8ACF-2185D2AD9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62C20-4CCD-4E82-B99A-51D563FF125D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8907E-C96E-4885-A166-99B665572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6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0629E-C4E3-4FBE-BC70-D7EA964FA57D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DDEC7-B438-4B9D-8799-FF4A922A5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80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79913-7944-462E-8CFC-914365ABF7F7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40949-F85F-4A1E-AF2B-5E5163B1F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79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2688B-E136-4660-8514-0E0FC346BC91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75B1D-4AEF-4C87-9749-8ABD692A9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42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31241-879C-416F-B7C1-143E9D4E6202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11867-1459-40D3-9E99-00BC879E0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66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A0BE41-8AE1-4CED-A698-4CDD6DC3E217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82D54C-63B6-41E0-81D2-ADABE0DFB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32" r:id="rId8"/>
    <p:sldLayoutId id="2147483833" r:id="rId9"/>
    <p:sldLayoutId id="2147483829" r:id="rId10"/>
    <p:sldLayoutId id="2147483830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29836" y="2438400"/>
            <a:ext cx="39624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Salvation &amp; the man from Ethiopia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 rtlCol="0">
            <a:normAutofit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600" dirty="0" smtClean="0"/>
              <a:t>So what did happen?</a:t>
            </a:r>
          </a:p>
          <a:p>
            <a:pPr marL="81153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b="1" dirty="0" smtClean="0"/>
              <a:t>Jesus was preached.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b="1" dirty="0" smtClean="0"/>
              <a:t>Acts 2:36, Acts 8:5, Acts 9:20</a:t>
            </a:r>
          </a:p>
          <a:p>
            <a:pPr marL="811530" indent="-7429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3200" b="1" dirty="0" smtClean="0"/>
              <a:t>The man believed.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b="1" dirty="0" smtClean="0"/>
              <a:t>Luke 8:12, John 8:24, Acts 18:8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3600" dirty="0" smtClean="0"/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57200"/>
            <a:ext cx="7024687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Acts 8:26-40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5334000"/>
          </a:xfrm>
        </p:spPr>
        <p:txBody>
          <a:bodyPr rtlCol="0">
            <a:normAutofit fontScale="92500"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b="1" dirty="0"/>
              <a:t>26</a:t>
            </a:r>
            <a:r>
              <a:rPr lang="en-US" b="1" dirty="0"/>
              <a:t> Now an angel of the Lord spoke to Philip, saying, “Arise and go toward the south along the road which goes down from Jerusalem to Gaza.” This is desert. </a:t>
            </a:r>
            <a:r>
              <a:rPr lang="en-US" sz="1400" b="1" dirty="0"/>
              <a:t>27</a:t>
            </a:r>
            <a:r>
              <a:rPr lang="en-US" b="1" dirty="0"/>
              <a:t> So he arose and went. And behold, a man of Ethiopia, a eunuch of great authority under Candace the queen of the Ethiopians, who had charge of all her treasury, and had come to Jerusalem to worship, </a:t>
            </a:r>
            <a:r>
              <a:rPr lang="en-US" sz="1400" b="1" dirty="0"/>
              <a:t>28</a:t>
            </a:r>
            <a:r>
              <a:rPr lang="en-US" b="1" dirty="0"/>
              <a:t> was returning. And sitting in his chariot, he was reading Isaiah the prophet. </a:t>
            </a:r>
            <a:r>
              <a:rPr lang="en-US" sz="1400" b="1" dirty="0"/>
              <a:t>29</a:t>
            </a:r>
            <a:r>
              <a:rPr lang="en-US" b="1" dirty="0"/>
              <a:t> Then the Spirit said to Philip, “Go near and overtake this chariot</a:t>
            </a:r>
            <a:r>
              <a:rPr lang="en-US" b="1" dirty="0" smtClean="0"/>
              <a:t>.” </a:t>
            </a:r>
            <a:r>
              <a:rPr lang="en-US" sz="1400" b="1" dirty="0" smtClean="0"/>
              <a:t>30</a:t>
            </a:r>
            <a:r>
              <a:rPr lang="en-US" b="1" dirty="0" smtClean="0"/>
              <a:t> </a:t>
            </a:r>
            <a:r>
              <a:rPr lang="en-US" b="1" dirty="0"/>
              <a:t>So Philip ran to him, and heard him reading the prophet Isaiah, and said, “Do you understand what you are reading</a:t>
            </a:r>
            <a:r>
              <a:rPr lang="en-US" b="1" dirty="0" smtClean="0"/>
              <a:t>?” </a:t>
            </a:r>
            <a:r>
              <a:rPr lang="en-US" sz="1400" b="1" dirty="0" smtClean="0"/>
              <a:t>31</a:t>
            </a:r>
            <a:r>
              <a:rPr lang="en-US" b="1" dirty="0" smtClean="0"/>
              <a:t> </a:t>
            </a:r>
            <a:r>
              <a:rPr lang="en-US" b="1" dirty="0"/>
              <a:t>And he said, “How can I, unless someone guides me?” And he asked Philip to come up and sit with him. </a:t>
            </a:r>
            <a:r>
              <a:rPr lang="en-US" sz="1300" b="1" dirty="0"/>
              <a:t>32</a:t>
            </a:r>
            <a:r>
              <a:rPr lang="en-US" b="1" dirty="0"/>
              <a:t> The place in the Scripture which he read was this: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3505200"/>
            <a:ext cx="403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 rtlCol="0">
            <a:normAutofit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600" dirty="0" smtClean="0"/>
              <a:t>So what did happen?</a:t>
            </a:r>
          </a:p>
          <a:p>
            <a:pPr marL="81153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b="1" dirty="0" smtClean="0"/>
              <a:t>Jesus was preached.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b="1" dirty="0" smtClean="0"/>
              <a:t>Acts 2:36, Acts 8:5, Acts 9:20</a:t>
            </a:r>
          </a:p>
          <a:p>
            <a:pPr marL="811530" indent="-7429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3200" b="1" dirty="0" smtClean="0"/>
              <a:t>The man believed.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b="1" dirty="0" smtClean="0"/>
              <a:t>Luke 8:12, John 8:24, Acts 18:8</a:t>
            </a:r>
          </a:p>
          <a:p>
            <a:pPr marL="811530" indent="-7429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3200" b="1" dirty="0" smtClean="0"/>
              <a:t>The man turned from error-repented.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b="1" dirty="0" smtClean="0"/>
              <a:t>Rom. 10:1-5, Acts 2:38, Luke 13:3, 1Cor. 6:9-11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57200"/>
            <a:ext cx="7024687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Acts 8:26-40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5334000"/>
          </a:xfrm>
        </p:spPr>
        <p:txBody>
          <a:bodyPr rtlCol="0">
            <a:normAutofit fontScale="92500" lnSpcReduction="20000"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“ He was led as a sheep to the slaughter;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      And as a lamb before its shearer is silent,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       So He opened not His mouth.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       </a:t>
            </a:r>
            <a:r>
              <a:rPr lang="en-US" sz="1400" b="1" dirty="0"/>
              <a:t>33</a:t>
            </a:r>
            <a:r>
              <a:rPr lang="en-US" b="1" dirty="0"/>
              <a:t> In His humiliation His justice was taken away,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      And who will declare His generation?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      For His life is taken from the earth</a:t>
            </a:r>
            <a:r>
              <a:rPr lang="en-US" b="1" dirty="0" smtClean="0"/>
              <a:t>.”</a:t>
            </a:r>
            <a:endParaRPr lang="en-US" b="1" dirty="0"/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b="1" dirty="0"/>
              <a:t>34</a:t>
            </a:r>
            <a:r>
              <a:rPr lang="en-US" b="1" dirty="0"/>
              <a:t> So the eunuch answered Philip and said, “I ask you, of whom does the prophet say this, of himself or of some other man?” </a:t>
            </a:r>
            <a:r>
              <a:rPr lang="en-US" sz="1400" b="1" dirty="0"/>
              <a:t>35</a:t>
            </a:r>
            <a:r>
              <a:rPr lang="en-US" b="1" dirty="0"/>
              <a:t> Then Philip opened his mouth, and beginning at this Scripture, preached Jesus to him. </a:t>
            </a:r>
            <a:r>
              <a:rPr lang="en-US" sz="1400" b="1" dirty="0"/>
              <a:t>36</a:t>
            </a:r>
            <a:r>
              <a:rPr lang="en-US" b="1" dirty="0"/>
              <a:t> Now as they went down the road, they came to some water. And the eunuch said, “See, here is water. What hinders me from being baptized?”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b="1" dirty="0"/>
              <a:t>37</a:t>
            </a:r>
            <a:r>
              <a:rPr lang="en-US" b="1" dirty="0"/>
              <a:t> Then Philip said, “If you believe with all your heart, you may.”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And he answered and said, “I believe that Jesus Christ is the Son of God</a:t>
            </a:r>
            <a:r>
              <a:rPr lang="en-US" b="1" dirty="0" smtClean="0"/>
              <a:t>.”</a:t>
            </a:r>
            <a:endParaRPr lang="en-US" b="1" dirty="0"/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95800" y="6019800"/>
            <a:ext cx="3810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5800" y="6248400"/>
            <a:ext cx="2286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 rtlCol="0">
            <a:normAutofit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600" dirty="0" smtClean="0"/>
              <a:t>So what did happen?</a:t>
            </a:r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b="1" dirty="0" smtClean="0"/>
              <a:t>Jesus was preached.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b="1" dirty="0" smtClean="0"/>
              <a:t>Acts 2:36, Acts 8:5, Acts 9:20</a:t>
            </a:r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3200" b="1" dirty="0" smtClean="0"/>
              <a:t>The man believed.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b="1" dirty="0" smtClean="0"/>
              <a:t>Luke 8:12, John 8:24, Acts 18:8</a:t>
            </a:r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3200" b="1" dirty="0" smtClean="0"/>
              <a:t>The man turned from error-repented.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b="1" dirty="0" smtClean="0"/>
              <a:t>Rom. 10:1-5, Acts 2:38, Luke 13:3, 1 Cor. 6:9-11</a:t>
            </a:r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3200" b="1" dirty="0" smtClean="0"/>
              <a:t>The man confessed faith in Jesus.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b="1" dirty="0" smtClean="0"/>
              <a:t>Matthew 10:32, Romans 10:9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57200"/>
            <a:ext cx="7024687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Acts 8:26-40</a:t>
            </a:r>
            <a:endParaRPr lang="en-US" b="1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5334000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8263" indent="0" eaLnBrk="1" hangingPunct="1">
              <a:buFont typeface="Wingdings 2" pitchFamily="18" charset="2"/>
              <a:buNone/>
            </a:pPr>
            <a:r>
              <a:rPr lang="en-US" sz="1200" b="1" smtClean="0"/>
              <a:t>38</a:t>
            </a:r>
            <a:r>
              <a:rPr lang="en-US" b="1" smtClean="0"/>
              <a:t> So he commanded the chariot to stand still. And both Philip and the eunuch went down into the water, and he baptized him. </a:t>
            </a:r>
            <a:r>
              <a:rPr lang="en-US" sz="1200" b="1" smtClean="0"/>
              <a:t>39</a:t>
            </a:r>
            <a:r>
              <a:rPr lang="en-US" b="1" smtClean="0"/>
              <a:t> Now when they came up out of the water, the Spirit of the Lord caught Philip away, so that the eunuch saw him no more; and he went on his way rejoicing. </a:t>
            </a:r>
            <a:r>
              <a:rPr lang="en-US" sz="1200" b="1" smtClean="0"/>
              <a:t>40</a:t>
            </a:r>
            <a:r>
              <a:rPr lang="en-US" b="1" smtClean="0"/>
              <a:t> But Philip was found at Azotus. And passing through, he preached in all the cities till he came to Caesarea.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905000"/>
            <a:ext cx="6934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2286000"/>
            <a:ext cx="411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 rtlCol="0">
            <a:normAutofit fontScale="92500" lnSpcReduction="10000"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600" dirty="0" smtClean="0"/>
              <a:t>So what did happen?</a:t>
            </a:r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b="1" dirty="0" smtClean="0"/>
              <a:t>Jesus was preached.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b="1" dirty="0" smtClean="0"/>
              <a:t>Acts 2:36, Acts 8:5, Acts 9:20</a:t>
            </a:r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3200" b="1" dirty="0" smtClean="0"/>
              <a:t>The man believed.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b="1" dirty="0" smtClean="0"/>
              <a:t>Luke 8:12, John 8:24, Acts 18:8</a:t>
            </a:r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3200" b="1" dirty="0" smtClean="0"/>
              <a:t>The man turned from error-repented.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000" b="1" dirty="0" smtClean="0"/>
              <a:t>Rom. 10:1-5, Acts 2:38, Luke 13:3, 1 Cor. 6:9-11</a:t>
            </a:r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3200" b="1" dirty="0" smtClean="0"/>
              <a:t>The man confessed faith in Jesus.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b="1" dirty="0" smtClean="0"/>
              <a:t>Matthew 10:32, Romans 10:9</a:t>
            </a:r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3200" b="1" dirty="0" smtClean="0"/>
              <a:t>The man was baptized.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b="1" dirty="0" smtClean="0"/>
              <a:t>Romans 6:3-4, Galatians 3:27, Mark 16:16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762000"/>
            <a:ext cx="3929063" cy="5638800"/>
          </a:xfrm>
        </p:spPr>
        <p:txBody>
          <a:bodyPr rtlCol="0">
            <a:normAutofit fontScale="92500" lnSpcReduction="20000"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600" dirty="0" smtClean="0"/>
              <a:t>What happened:</a:t>
            </a:r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b="1" dirty="0" smtClean="0"/>
              <a:t>Jesus was preached.</a:t>
            </a:r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3200" b="1" dirty="0" smtClean="0"/>
              <a:t>The man believed.</a:t>
            </a:r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3200" b="1" dirty="0" smtClean="0"/>
              <a:t>The man turned from error-repented.</a:t>
            </a:r>
            <a:endParaRPr lang="en-US" sz="3000" b="1" dirty="0" smtClean="0"/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3200" b="1" dirty="0" smtClean="0"/>
              <a:t>The man confessed faith in Jesus.</a:t>
            </a:r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3200" b="1" dirty="0" smtClean="0"/>
              <a:t>The man was baptized.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025" y="685800"/>
            <a:ext cx="3965575" cy="5715000"/>
          </a:xfrm>
        </p:spPr>
        <p:txBody>
          <a:bodyPr/>
          <a:lstStyle/>
          <a:p>
            <a:pPr marL="69850" indent="0">
              <a:buFont typeface="Wingdings 2" pitchFamily="18" charset="2"/>
              <a:buNone/>
              <a:defRPr/>
            </a:pPr>
            <a:r>
              <a:rPr lang="en-US" dirty="0" smtClean="0"/>
              <a:t>What did not happen:</a:t>
            </a:r>
          </a:p>
          <a:p>
            <a:pPr marL="527050" indent="-457200">
              <a:buFont typeface="+mj-lt"/>
              <a:buAutoNum type="arabicPeriod"/>
              <a:defRPr/>
            </a:pPr>
            <a:r>
              <a:rPr lang="en-US" sz="2000" b="1" dirty="0" smtClean="0"/>
              <a:t>The Holy Spirit did not come to the man to be converted.</a:t>
            </a:r>
          </a:p>
          <a:p>
            <a:pPr marL="527050" indent="-457200">
              <a:buFont typeface="+mj-lt"/>
              <a:buAutoNum type="arabicPeriod"/>
              <a:defRPr/>
            </a:pPr>
            <a:r>
              <a:rPr lang="en-US" sz="2000" b="1" dirty="0" smtClean="0"/>
              <a:t>The angel did not come to the man to be converted.</a:t>
            </a:r>
          </a:p>
          <a:p>
            <a:pPr marL="527050" indent="-457200">
              <a:buFont typeface="+mj-lt"/>
              <a:buAutoNum type="arabicPeriod"/>
              <a:defRPr/>
            </a:pPr>
            <a:r>
              <a:rPr lang="en-US" sz="2000" b="1" dirty="0" smtClean="0"/>
              <a:t>The man was not required to tell an experience of grace.</a:t>
            </a:r>
          </a:p>
          <a:p>
            <a:pPr marL="527050" indent="-457200">
              <a:buFont typeface="+mj-lt"/>
              <a:buAutoNum type="arabicPeriod"/>
              <a:defRPr/>
            </a:pPr>
            <a:r>
              <a:rPr lang="en-US" sz="2000" b="1" dirty="0" smtClean="0"/>
              <a:t>No church voted on his baptism.</a:t>
            </a:r>
          </a:p>
          <a:p>
            <a:pPr marL="527050" indent="-457200">
              <a:buFont typeface="+mj-lt"/>
              <a:buAutoNum type="arabicPeriod"/>
              <a:defRPr/>
            </a:pPr>
            <a:r>
              <a:rPr lang="en-US" sz="2000" b="1" dirty="0" smtClean="0"/>
              <a:t>The man did not confess that God had pardoned his sins before he was baptized.</a:t>
            </a:r>
          </a:p>
          <a:p>
            <a:pPr marL="527050" indent="-457200">
              <a:buFont typeface="+mj-lt"/>
              <a:buAutoNum type="arabicPeriod"/>
              <a:defRPr/>
            </a:pPr>
            <a:r>
              <a:rPr lang="en-US" sz="2000" b="1" dirty="0" smtClean="0"/>
              <a:t>The man was not told to join any denomination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914400"/>
            <a:ext cx="6777037" cy="4918075"/>
          </a:xfrm>
        </p:spPr>
        <p:txBody>
          <a:bodyPr/>
          <a:lstStyle/>
          <a:p>
            <a:pPr marL="68263" indent="0" eaLnBrk="1" hangingPunct="1">
              <a:buFont typeface="Wingdings 2" pitchFamily="18" charset="2"/>
              <a:buNone/>
            </a:pPr>
            <a:r>
              <a:rPr lang="en-US" sz="3200" b="1" smtClean="0"/>
              <a:t>At baptism:</a:t>
            </a:r>
          </a:p>
          <a:p>
            <a:pPr marL="68263" indent="0" eaLnBrk="1" hangingPunct="1">
              <a:buFont typeface="Wingdings 2" pitchFamily="18" charset="2"/>
              <a:buNone/>
            </a:pPr>
            <a:r>
              <a:rPr lang="en-US" sz="3200" b="1" smtClean="0"/>
              <a:t>Our sins are forgiven – Acts 2:38, Acts 22:16</a:t>
            </a:r>
          </a:p>
          <a:p>
            <a:pPr marL="68263" indent="0" eaLnBrk="1" hangingPunct="1">
              <a:buFont typeface="Wingdings 2" pitchFamily="18" charset="2"/>
              <a:buNone/>
            </a:pPr>
            <a:r>
              <a:rPr lang="en-US" sz="3200" b="1" smtClean="0"/>
              <a:t>We are added to the church. – Acts 2:47</a:t>
            </a:r>
          </a:p>
          <a:p>
            <a:pPr marL="68263" indent="0" eaLnBrk="1" hangingPunct="1">
              <a:buFont typeface="Wingdings 2" pitchFamily="18" charset="2"/>
              <a:buNone/>
            </a:pPr>
            <a:r>
              <a:rPr lang="en-US" sz="3200" b="1" smtClean="0"/>
              <a:t>We are baptized into one body. – 1 Cor. 12:13; (Eph. 1:22-23)</a:t>
            </a:r>
          </a:p>
          <a:p>
            <a:pPr marL="68263" indent="0" eaLnBrk="1" hangingPunct="1">
              <a:buFont typeface="Wingdings 2" pitchFamily="18" charset="2"/>
              <a:buNone/>
            </a:pPr>
            <a:r>
              <a:rPr lang="en-US" sz="3200" b="1" smtClean="0"/>
              <a:t>We are conveyed into the kingdom. – Col. 1:13</a:t>
            </a:r>
          </a:p>
          <a:p>
            <a:pPr marL="68263" indent="0" algn="ctr" eaLnBrk="1" hangingPunct="1">
              <a:buFont typeface="Wingdings 2" pitchFamily="18" charset="2"/>
              <a:buNone/>
            </a:pPr>
            <a:r>
              <a:rPr lang="en-US" sz="3200" b="1" smtClean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914400"/>
            <a:ext cx="6777037" cy="4918075"/>
          </a:xfrm>
        </p:spPr>
        <p:txBody>
          <a:bodyPr/>
          <a:lstStyle/>
          <a:p>
            <a:pPr marL="69850" indent="0">
              <a:buFont typeface="Wingdings 2" pitchFamily="18" charset="2"/>
              <a:buNone/>
              <a:defRPr/>
            </a:pPr>
            <a:r>
              <a:rPr lang="en-US" sz="3200" b="1" dirty="0" smtClean="0"/>
              <a:t>Why did the man from Ethiopia go away rejoicing; </a:t>
            </a:r>
          </a:p>
          <a:p>
            <a:pPr>
              <a:defRPr/>
            </a:pPr>
            <a:r>
              <a:rPr lang="en-US" sz="3200" b="1" dirty="0" smtClean="0"/>
              <a:t>because he knew his sins were forgiven; </a:t>
            </a:r>
          </a:p>
          <a:p>
            <a:pPr>
              <a:defRPr/>
            </a:pPr>
            <a:r>
              <a:rPr lang="en-US" sz="3200" b="1" dirty="0" smtClean="0"/>
              <a:t>because he knew he was added to the body of the saved; </a:t>
            </a:r>
          </a:p>
          <a:p>
            <a:pPr>
              <a:defRPr/>
            </a:pPr>
            <a:r>
              <a:rPr lang="en-US" sz="3200" b="1" dirty="0" smtClean="0"/>
              <a:t>because he knew he was conveyed into the kingdom.</a:t>
            </a:r>
            <a:endParaRPr lang="en-US" sz="32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57200"/>
            <a:ext cx="7024687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Acts 8:26-40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5334000"/>
          </a:xfrm>
        </p:spPr>
        <p:txBody>
          <a:bodyPr rtlCol="0">
            <a:normAutofit fontScale="92500"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b="1" dirty="0"/>
              <a:t>26</a:t>
            </a:r>
            <a:r>
              <a:rPr lang="en-US" b="1" dirty="0"/>
              <a:t> Now an angel of the Lord spoke to Philip, saying, “Arise and go toward the south along the road which goes down from Jerusalem to Gaza.” This is desert. </a:t>
            </a:r>
            <a:r>
              <a:rPr lang="en-US" sz="1400" b="1" dirty="0"/>
              <a:t>27</a:t>
            </a:r>
            <a:r>
              <a:rPr lang="en-US" b="1" dirty="0"/>
              <a:t> So he arose and went. And behold, a man of Ethiopia, a eunuch of great authority under Candace the queen of the Ethiopians, who had charge of all her treasury, and had come to Jerusalem to worship, </a:t>
            </a:r>
            <a:r>
              <a:rPr lang="en-US" sz="1400" b="1" dirty="0"/>
              <a:t>28</a:t>
            </a:r>
            <a:r>
              <a:rPr lang="en-US" b="1" dirty="0"/>
              <a:t> was returning. And sitting in his chariot, he was reading Isaiah the prophet. </a:t>
            </a:r>
            <a:r>
              <a:rPr lang="en-US" sz="1400" b="1" dirty="0"/>
              <a:t>29</a:t>
            </a:r>
            <a:r>
              <a:rPr lang="en-US" b="1" dirty="0"/>
              <a:t> Then the Spirit said to Philip, “Go near and overtake this chariot</a:t>
            </a:r>
            <a:r>
              <a:rPr lang="en-US" b="1" dirty="0" smtClean="0"/>
              <a:t>.” </a:t>
            </a:r>
            <a:r>
              <a:rPr lang="en-US" sz="1400" b="1" dirty="0" smtClean="0"/>
              <a:t>30</a:t>
            </a:r>
            <a:r>
              <a:rPr lang="en-US" b="1" dirty="0" smtClean="0"/>
              <a:t> </a:t>
            </a:r>
            <a:r>
              <a:rPr lang="en-US" b="1" dirty="0"/>
              <a:t>So Philip ran to him, and heard him reading the prophet Isaiah, and said, “Do you understand what you are reading</a:t>
            </a:r>
            <a:r>
              <a:rPr lang="en-US" b="1" dirty="0" smtClean="0"/>
              <a:t>?” </a:t>
            </a:r>
            <a:r>
              <a:rPr lang="en-US" sz="1400" b="1" dirty="0" smtClean="0"/>
              <a:t>31</a:t>
            </a:r>
            <a:r>
              <a:rPr lang="en-US" b="1" dirty="0" smtClean="0"/>
              <a:t> </a:t>
            </a:r>
            <a:r>
              <a:rPr lang="en-US" b="1" dirty="0"/>
              <a:t>And he said, “How can I, unless someone guides me?” And he asked Philip to come up and sit with him. </a:t>
            </a:r>
            <a:r>
              <a:rPr lang="en-US" sz="1300" b="1" dirty="0"/>
              <a:t>32</a:t>
            </a:r>
            <a:r>
              <a:rPr lang="en-US" b="1" dirty="0"/>
              <a:t> The place in the Scripture which he read was this: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 rtlCol="0">
            <a:normAutofit fontScale="92500" lnSpcReduction="20000"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600" b="1" dirty="0" smtClean="0"/>
              <a:t>This is how simple it is to become a Christian:</a:t>
            </a:r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b="1" dirty="0" smtClean="0"/>
              <a:t>Jesus was preached. - </a:t>
            </a:r>
            <a:r>
              <a:rPr lang="en-US" sz="3200" b="1" u="sng" dirty="0" smtClean="0">
                <a:solidFill>
                  <a:srgbClr val="FF0000"/>
                </a:solidFill>
              </a:rPr>
              <a:t>Hear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b="1" dirty="0" smtClean="0"/>
              <a:t>Acts 2:36, Acts 8:5, Acts 9:20</a:t>
            </a:r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3200" b="1" dirty="0" smtClean="0"/>
              <a:t>The man </a:t>
            </a:r>
            <a:r>
              <a:rPr lang="en-US" sz="3200" b="1" u="sng" dirty="0" smtClean="0">
                <a:solidFill>
                  <a:srgbClr val="FF0000"/>
                </a:solidFill>
              </a:rPr>
              <a:t>believe</a:t>
            </a:r>
            <a:r>
              <a:rPr lang="en-US" sz="3200" b="1" dirty="0" smtClean="0"/>
              <a:t>d.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b="1" dirty="0" smtClean="0"/>
              <a:t>Luke 8:12, John 8:24, Acts 18:8</a:t>
            </a:r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3200" b="1" dirty="0" smtClean="0"/>
              <a:t>The man turned from error-</a:t>
            </a:r>
            <a:r>
              <a:rPr lang="en-US" sz="3200" b="1" u="sng" dirty="0" smtClean="0">
                <a:solidFill>
                  <a:srgbClr val="FF0000"/>
                </a:solidFill>
              </a:rPr>
              <a:t>repent</a:t>
            </a:r>
            <a:r>
              <a:rPr lang="en-US" sz="3200" b="1" dirty="0" smtClean="0"/>
              <a:t>ed.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000" b="1" dirty="0" smtClean="0"/>
              <a:t>Rom. 10:1-5, Acts 2:38, Luke 13:3, 1 Cor. 6:9-11</a:t>
            </a:r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3200" b="1" dirty="0" smtClean="0"/>
              <a:t>The man </a:t>
            </a:r>
            <a:r>
              <a:rPr lang="en-US" sz="3200" b="1" u="sng" dirty="0" smtClean="0">
                <a:solidFill>
                  <a:srgbClr val="FF0000"/>
                </a:solidFill>
              </a:rPr>
              <a:t>confess</a:t>
            </a:r>
            <a:r>
              <a:rPr lang="en-US" sz="3200" b="1" dirty="0" smtClean="0"/>
              <a:t>ed faith in Jesus.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b="1" dirty="0" smtClean="0"/>
              <a:t>Matthew 10:32, Romans 10:9</a:t>
            </a:r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3200" b="1" dirty="0" smtClean="0"/>
              <a:t>The man was </a:t>
            </a:r>
            <a:r>
              <a:rPr lang="en-US" sz="3200" b="1" u="sng" dirty="0" smtClean="0">
                <a:solidFill>
                  <a:srgbClr val="FF0000"/>
                </a:solidFill>
              </a:rPr>
              <a:t>baptized</a:t>
            </a:r>
            <a:r>
              <a:rPr lang="en-US" sz="3200" b="1" dirty="0" smtClean="0"/>
              <a:t>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b="1" dirty="0" smtClean="0"/>
              <a:t>Romans 6:3-4, Galatians 3:27, Mark 16:16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57200"/>
            <a:ext cx="7024687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Acts 8:26-40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5334000"/>
          </a:xfrm>
        </p:spPr>
        <p:txBody>
          <a:bodyPr rtlCol="0">
            <a:normAutofit fontScale="92500" lnSpcReduction="20000"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“ He was led as a sheep to the slaughter;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      And as a lamb before its shearer is silent,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       So He opened not His mouth.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       </a:t>
            </a:r>
            <a:r>
              <a:rPr lang="en-US" sz="1400" b="1" dirty="0"/>
              <a:t>33</a:t>
            </a:r>
            <a:r>
              <a:rPr lang="en-US" b="1" dirty="0"/>
              <a:t> In His humiliation His justice was taken away,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      And who will declare His generation?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      For His life is taken from the earth.”[a</a:t>
            </a:r>
            <a:r>
              <a:rPr lang="en-US" b="1" dirty="0" smtClean="0"/>
              <a:t>]</a:t>
            </a:r>
            <a:endParaRPr lang="en-US" b="1" dirty="0"/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b="1" dirty="0"/>
              <a:t>34</a:t>
            </a:r>
            <a:r>
              <a:rPr lang="en-US" b="1" dirty="0"/>
              <a:t> So the eunuch answered Philip and said, “I ask you, of whom does the prophet say this, of himself or of some other man?” </a:t>
            </a:r>
            <a:r>
              <a:rPr lang="en-US" sz="1400" b="1" dirty="0"/>
              <a:t>35</a:t>
            </a:r>
            <a:r>
              <a:rPr lang="en-US" b="1" dirty="0"/>
              <a:t> Then Philip opened his mouth, and beginning at this Scripture, preached Jesus to him. </a:t>
            </a:r>
            <a:r>
              <a:rPr lang="en-US" sz="1400" b="1" dirty="0"/>
              <a:t>36</a:t>
            </a:r>
            <a:r>
              <a:rPr lang="en-US" b="1" dirty="0"/>
              <a:t> Now as they went down the road, they came to some water. And the eunuch said, “See, here is water. What hinders me from being baptized?”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b="1" dirty="0"/>
              <a:t>37</a:t>
            </a:r>
            <a:r>
              <a:rPr lang="en-US" b="1" dirty="0"/>
              <a:t> Then Philip said, “If you believe with all your heart, you may.”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And he answered and said, “I believe that Jesus Christ is the Son of God</a:t>
            </a:r>
            <a:r>
              <a:rPr lang="en-US" b="1" dirty="0" smtClean="0"/>
              <a:t>.”</a:t>
            </a:r>
            <a:endParaRPr lang="en-US" b="1" dirty="0"/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57200"/>
            <a:ext cx="7024687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Acts 8:26-40</a:t>
            </a:r>
            <a:endParaRPr lang="en-US" b="1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5334000"/>
          </a:xfrm>
        </p:spPr>
        <p:txBody>
          <a:bodyPr/>
          <a:lstStyle/>
          <a:p>
            <a:pPr marL="68263" indent="0" eaLnBrk="1" hangingPunct="1">
              <a:buFont typeface="Wingdings 2" pitchFamily="18" charset="2"/>
              <a:buNone/>
            </a:pPr>
            <a:r>
              <a:rPr lang="en-US" sz="1200" b="1" smtClean="0"/>
              <a:t>38</a:t>
            </a:r>
            <a:r>
              <a:rPr lang="en-US" b="1" smtClean="0"/>
              <a:t> So he commanded the chariot to stand still. And both Philip and the eunuch went down into the water, and he baptized him. </a:t>
            </a:r>
            <a:r>
              <a:rPr lang="en-US" sz="1200" b="1" smtClean="0"/>
              <a:t>39</a:t>
            </a:r>
            <a:r>
              <a:rPr lang="en-US" b="1" smtClean="0"/>
              <a:t> Now when they came up out of the water, the Spirit of the Lord caught Philip away, so that the eunuch saw him no more; and he went on his way rejoicing. </a:t>
            </a:r>
            <a:r>
              <a:rPr lang="en-US" sz="1200" b="1" smtClean="0"/>
              <a:t>40</a:t>
            </a:r>
            <a:r>
              <a:rPr lang="en-US" b="1" smtClean="0"/>
              <a:t> But Philip was found at Azotus. And passing through, he preached in all the cities till he came to Caesarea.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762000"/>
            <a:ext cx="7567612" cy="5638800"/>
          </a:xfrm>
        </p:spPr>
        <p:txBody>
          <a:bodyPr rtlCol="0">
            <a:normAutofit lnSpcReduction="10000"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There are several things that must pointed out about this conversion.</a:t>
            </a:r>
          </a:p>
          <a:p>
            <a:pPr marL="525780" indent="-45720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US" b="1" dirty="0" smtClean="0"/>
              <a:t>The Holy Spirit </a:t>
            </a:r>
            <a:r>
              <a:rPr lang="en-US" b="1" i="1" u="sng" dirty="0" smtClean="0"/>
              <a:t>did not</a:t>
            </a:r>
            <a:r>
              <a:rPr lang="en-US" b="1" i="1" dirty="0" smtClean="0"/>
              <a:t> </a:t>
            </a:r>
            <a:r>
              <a:rPr lang="en-US" b="1" dirty="0" smtClean="0"/>
              <a:t>come personally to the man to be converted.</a:t>
            </a:r>
          </a:p>
          <a:p>
            <a:pPr marL="525780" indent="-45720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US" b="1" dirty="0" smtClean="0"/>
              <a:t>The angel </a:t>
            </a:r>
            <a:r>
              <a:rPr lang="en-US" b="1" i="1" u="sng" dirty="0" smtClean="0"/>
              <a:t>did not</a:t>
            </a:r>
            <a:r>
              <a:rPr lang="en-US" b="1" i="1" dirty="0" smtClean="0"/>
              <a:t> </a:t>
            </a:r>
            <a:r>
              <a:rPr lang="en-US" b="1" dirty="0" smtClean="0"/>
              <a:t>come to the man to be converted.</a:t>
            </a:r>
          </a:p>
          <a:p>
            <a:pPr marL="525780" indent="-45720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US" b="1" dirty="0" smtClean="0"/>
              <a:t>The man </a:t>
            </a:r>
            <a:r>
              <a:rPr lang="en-US" b="1" u="sng" dirty="0" smtClean="0"/>
              <a:t>was not</a:t>
            </a:r>
            <a:r>
              <a:rPr lang="en-US" b="1" dirty="0" smtClean="0"/>
              <a:t> required to tell an experience of grace.</a:t>
            </a:r>
          </a:p>
          <a:p>
            <a:pPr marL="525780" indent="-45720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US" b="1" u="sng" dirty="0" smtClean="0"/>
              <a:t>No</a:t>
            </a:r>
            <a:r>
              <a:rPr lang="en-US" b="1" dirty="0" smtClean="0"/>
              <a:t> church voted on whether he could be baptized.</a:t>
            </a:r>
          </a:p>
          <a:p>
            <a:pPr marL="525780" indent="-45720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US" b="1" dirty="0" smtClean="0"/>
              <a:t>The man </a:t>
            </a:r>
            <a:r>
              <a:rPr lang="en-US" b="1" i="1" u="sng" dirty="0" smtClean="0"/>
              <a:t>did not</a:t>
            </a:r>
            <a:r>
              <a:rPr lang="en-US" b="1" i="1" dirty="0" smtClean="0"/>
              <a:t> </a:t>
            </a:r>
            <a:r>
              <a:rPr lang="en-US" b="1" dirty="0" smtClean="0"/>
              <a:t>confess that God had pardoned his sins before he was baptized.</a:t>
            </a:r>
          </a:p>
          <a:p>
            <a:pPr marL="525780" indent="-45720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US" b="1" dirty="0" smtClean="0"/>
              <a:t>The man </a:t>
            </a:r>
            <a:r>
              <a:rPr lang="en-US" b="1" i="1" u="sng" dirty="0" smtClean="0"/>
              <a:t>was not</a:t>
            </a:r>
            <a:r>
              <a:rPr lang="en-US" b="1" i="1" dirty="0" smtClean="0"/>
              <a:t> </a:t>
            </a:r>
            <a:r>
              <a:rPr lang="en-US" b="1" dirty="0" smtClean="0"/>
              <a:t>told to join any denomination.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1042988" y="762000"/>
            <a:ext cx="7567612" cy="5638800"/>
          </a:xfrm>
        </p:spPr>
        <p:txBody>
          <a:bodyPr/>
          <a:lstStyle/>
          <a:p>
            <a:pPr marL="68263" indent="0" eaLnBrk="1" hangingPunct="1">
              <a:buFont typeface="Wingdings 2" pitchFamily="18" charset="2"/>
              <a:buNone/>
            </a:pPr>
            <a:r>
              <a:rPr lang="en-US" sz="3600" smtClean="0"/>
              <a:t>So what did happen?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57200"/>
            <a:ext cx="7024687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Acts 8:26-40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5334000"/>
          </a:xfrm>
        </p:spPr>
        <p:txBody>
          <a:bodyPr rtlCol="0">
            <a:normAutofit fontScale="92500" lnSpcReduction="20000"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“ He was led as a sheep to the slaughter;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      And as a lamb before its shearer is silent,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       So He opened not His mouth.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       </a:t>
            </a:r>
            <a:r>
              <a:rPr lang="en-US" sz="1400" b="1" dirty="0"/>
              <a:t>33</a:t>
            </a:r>
            <a:r>
              <a:rPr lang="en-US" b="1" dirty="0"/>
              <a:t> In His humiliation His justice was taken away,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      And who will declare His generation?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      For His life is taken from the earth</a:t>
            </a:r>
            <a:r>
              <a:rPr lang="en-US" b="1" dirty="0" smtClean="0"/>
              <a:t>.”</a:t>
            </a:r>
            <a:endParaRPr lang="en-US" b="1" dirty="0"/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b="1" dirty="0"/>
              <a:t>34</a:t>
            </a:r>
            <a:r>
              <a:rPr lang="en-US" b="1" dirty="0"/>
              <a:t> So the eunuch answered Philip and said, “I ask you, of whom does the prophet say this, of himself or of some other man?” </a:t>
            </a:r>
            <a:r>
              <a:rPr lang="en-US" sz="1400" b="1" dirty="0"/>
              <a:t>35</a:t>
            </a:r>
            <a:r>
              <a:rPr lang="en-US" b="1" dirty="0"/>
              <a:t> Then Philip opened his mouth, and beginning at this Scripture, preached Jesus to him. </a:t>
            </a:r>
            <a:r>
              <a:rPr lang="en-US" sz="1400" b="1" dirty="0"/>
              <a:t>36</a:t>
            </a:r>
            <a:r>
              <a:rPr lang="en-US" b="1" dirty="0"/>
              <a:t> Now as they went down the road, they came to some water. And the eunuch said, “See, here is water. What hinders me from being baptized?”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b="1" dirty="0"/>
              <a:t>37</a:t>
            </a:r>
            <a:r>
              <a:rPr lang="en-US" b="1" dirty="0"/>
              <a:t> Then Philip said, “If you believe with all your heart, you may.”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And he answered and said, “I believe that Jesus Christ is the Son of God</a:t>
            </a:r>
            <a:r>
              <a:rPr lang="en-US" b="1" dirty="0" smtClean="0"/>
              <a:t>.”</a:t>
            </a:r>
            <a:endParaRPr lang="en-US" b="1" dirty="0"/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67000" y="3962400"/>
            <a:ext cx="4800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5800" y="4267200"/>
            <a:ext cx="678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 rtlCol="0">
            <a:normAutofit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600" dirty="0" smtClean="0"/>
              <a:t>So what did happen?</a:t>
            </a:r>
          </a:p>
          <a:p>
            <a:pPr marL="81153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b="1" dirty="0" smtClean="0"/>
              <a:t>Jesus was preached.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200" b="1" dirty="0" smtClean="0"/>
              <a:t>Acts 2:36, Acts 8:5, Acts 9:20</a:t>
            </a:r>
            <a:endParaRPr lang="en-US" sz="32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57200"/>
            <a:ext cx="7024687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Acts 8:26-40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5334000"/>
          </a:xfrm>
        </p:spPr>
        <p:txBody>
          <a:bodyPr rtlCol="0">
            <a:normAutofit fontScale="92500" lnSpcReduction="20000"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“ He was led as a sheep to the slaughter;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      And as a lamb before its shearer is silent,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       So He opened not His mouth.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       </a:t>
            </a:r>
            <a:r>
              <a:rPr lang="en-US" sz="1400" b="1" dirty="0"/>
              <a:t>33</a:t>
            </a:r>
            <a:r>
              <a:rPr lang="en-US" b="1" dirty="0"/>
              <a:t> In His humiliation His justice was taken away,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      And who will declare His generation?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      For His life is taken from the earth</a:t>
            </a:r>
            <a:r>
              <a:rPr lang="en-US" b="1" dirty="0" smtClean="0"/>
              <a:t>.”</a:t>
            </a:r>
            <a:endParaRPr lang="en-US" b="1" dirty="0"/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b="1" dirty="0"/>
              <a:t>34</a:t>
            </a:r>
            <a:r>
              <a:rPr lang="en-US" b="1" dirty="0"/>
              <a:t> So the eunuch answered Philip and said, “I ask you, of whom does the prophet say this, of himself or of some other man?” </a:t>
            </a:r>
            <a:r>
              <a:rPr lang="en-US" sz="1400" b="1" dirty="0"/>
              <a:t>35</a:t>
            </a:r>
            <a:r>
              <a:rPr lang="en-US" b="1" dirty="0"/>
              <a:t> Then Philip opened his mouth, and beginning at this Scripture, preached Jesus to him. </a:t>
            </a:r>
            <a:r>
              <a:rPr lang="en-US" sz="1400" b="1" dirty="0"/>
              <a:t>36</a:t>
            </a:r>
            <a:r>
              <a:rPr lang="en-US" b="1" dirty="0"/>
              <a:t> Now as they went down the road, they came to some water. And the eunuch said, “See, here is water. What hinders me from being baptized?”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b="1" dirty="0"/>
              <a:t>37</a:t>
            </a:r>
            <a:r>
              <a:rPr lang="en-US" b="1" dirty="0"/>
              <a:t> Then Philip said, “If you believe with all your heart, you may.”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And he answered and said, “I believe that Jesus Christ is the Son of God</a:t>
            </a:r>
            <a:r>
              <a:rPr lang="en-US" b="1" dirty="0" smtClean="0"/>
              <a:t>.”</a:t>
            </a:r>
            <a:endParaRPr lang="en-US" b="1" dirty="0"/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95800" y="6019800"/>
            <a:ext cx="3810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5800" y="6248400"/>
            <a:ext cx="2286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382</TotalTime>
  <Words>1859</Words>
  <Application>Microsoft Office PowerPoint</Application>
  <PresentationFormat>On-screen Show (4:3)</PresentationFormat>
  <Paragraphs>126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Century Gothic</vt:lpstr>
      <vt:lpstr>Arial</vt:lpstr>
      <vt:lpstr>Wingdings 2</vt:lpstr>
      <vt:lpstr>Calibri</vt:lpstr>
      <vt:lpstr>Austin</vt:lpstr>
      <vt:lpstr>PowerPoint Presentation</vt:lpstr>
      <vt:lpstr>Acts 8:26-40</vt:lpstr>
      <vt:lpstr>Acts 8:26-40</vt:lpstr>
      <vt:lpstr>Acts 8:26-40</vt:lpstr>
      <vt:lpstr>PowerPoint Presentation</vt:lpstr>
      <vt:lpstr>PowerPoint Presentation</vt:lpstr>
      <vt:lpstr>Acts 8:26-40</vt:lpstr>
      <vt:lpstr>PowerPoint Presentation</vt:lpstr>
      <vt:lpstr>Acts 8:26-40</vt:lpstr>
      <vt:lpstr>PowerPoint Presentation</vt:lpstr>
      <vt:lpstr>Acts 8:26-40</vt:lpstr>
      <vt:lpstr>PowerPoint Presentation</vt:lpstr>
      <vt:lpstr>Acts 8:26-40</vt:lpstr>
      <vt:lpstr>PowerPoint Presentation</vt:lpstr>
      <vt:lpstr>Acts 8:26-40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Chip</dc:creator>
  <cp:lastModifiedBy>Chip Foster</cp:lastModifiedBy>
  <cp:revision>32</cp:revision>
  <dcterms:created xsi:type="dcterms:W3CDTF">2006-08-16T00:00:00Z</dcterms:created>
  <dcterms:modified xsi:type="dcterms:W3CDTF">2012-05-04T01:56:18Z</dcterms:modified>
</cp:coreProperties>
</file>