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4" r:id="rId2"/>
    <p:sldId id="259" r:id="rId3"/>
    <p:sldId id="265" r:id="rId4"/>
    <p:sldId id="266" r:id="rId5"/>
    <p:sldId id="267" r:id="rId6"/>
    <p:sldId id="268" r:id="rId7"/>
    <p:sldId id="269"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15F7D-251C-40A3-B191-BAB57FB44203}" v="616" dt="2020-05-03T03:59:38.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53585" autoAdjust="0"/>
  </p:normalViewPr>
  <p:slideViewPr>
    <p:cSldViewPr snapToGrid="0">
      <p:cViewPr varScale="1">
        <p:scale>
          <a:sx n="12" d="100"/>
          <a:sy n="12" d="100"/>
        </p:scale>
        <p:origin x="156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E0C6157-8AB7-4AB2-815C-74BE8BE4541A}"/>
    <pc:docChg chg="undo custSel addSld delSld modSld modMainMaster">
      <pc:chgData name="Stan Cox" userId="9376f276357bfffd" providerId="LiveId" clId="{BE0C6157-8AB7-4AB2-815C-74BE8BE4541A}" dt="2020-05-03T03:59:38.237" v="3091" actId="20577"/>
      <pc:docMkLst>
        <pc:docMk/>
      </pc:docMkLst>
      <pc:sldChg chg="addSp modSp del mod setBg modNotesTx">
        <pc:chgData name="Stan Cox" userId="9376f276357bfffd" providerId="LiveId" clId="{BE0C6157-8AB7-4AB2-815C-74BE8BE4541A}" dt="2020-05-03T03:49:32.529" v="3079" actId="47"/>
        <pc:sldMkLst>
          <pc:docMk/>
          <pc:sldMk cId="1770091807" sldId="256"/>
        </pc:sldMkLst>
        <pc:spChg chg="add mod">
          <ac:chgData name="Stan Cox" userId="9376f276357bfffd" providerId="LiveId" clId="{BE0C6157-8AB7-4AB2-815C-74BE8BE4541A}" dt="2020-05-03T02:35:11.930" v="652" actId="1076"/>
          <ac:spMkLst>
            <pc:docMk/>
            <pc:sldMk cId="1770091807" sldId="256"/>
            <ac:spMk id="2" creationId="{E6B6D2F0-F210-4E60-BFE3-58A90CD243FB}"/>
          </ac:spMkLst>
        </pc:spChg>
        <pc:spChg chg="mod">
          <ac:chgData name="Stan Cox" userId="9376f276357bfffd" providerId="LiveId" clId="{BE0C6157-8AB7-4AB2-815C-74BE8BE4541A}" dt="2020-05-03T02:37:31.982" v="670" actId="207"/>
          <ac:spMkLst>
            <pc:docMk/>
            <pc:sldMk cId="1770091807" sldId="256"/>
            <ac:spMk id="4" creationId="{5E3F6AE8-E833-4E5E-89E3-6572E67E9015}"/>
          </ac:spMkLst>
        </pc:spChg>
        <pc:spChg chg="mod">
          <ac:chgData name="Stan Cox" userId="9376f276357bfffd" providerId="LiveId" clId="{BE0C6157-8AB7-4AB2-815C-74BE8BE4541A}" dt="2020-05-03T02:50:18.069" v="833" actId="1076"/>
          <ac:spMkLst>
            <pc:docMk/>
            <pc:sldMk cId="1770091807" sldId="256"/>
            <ac:spMk id="5" creationId="{21BC15DF-9E88-4671-ABFC-96C2FDE13D85}"/>
          </ac:spMkLst>
        </pc:spChg>
      </pc:sldChg>
      <pc:sldChg chg="modSp del setBg">
        <pc:chgData name="Stan Cox" userId="9376f276357bfffd" providerId="LiveId" clId="{BE0C6157-8AB7-4AB2-815C-74BE8BE4541A}" dt="2020-05-03T02:38:27.319" v="673" actId="47"/>
        <pc:sldMkLst>
          <pc:docMk/>
          <pc:sldMk cId="3298486299" sldId="257"/>
        </pc:sldMkLst>
        <pc:spChg chg="mod">
          <ac:chgData name="Stan Cox" userId="9376f276357bfffd" providerId="LiveId" clId="{BE0C6157-8AB7-4AB2-815C-74BE8BE4541A}" dt="2020-05-03T02:37:49.604" v="671" actId="207"/>
          <ac:spMkLst>
            <pc:docMk/>
            <pc:sldMk cId="3298486299" sldId="257"/>
            <ac:spMk id="7" creationId="{7A413164-EAB3-442C-B731-2FBB100F267A}"/>
          </ac:spMkLst>
        </pc:spChg>
      </pc:sldChg>
      <pc:sldChg chg="modSp del setBg">
        <pc:chgData name="Stan Cox" userId="9376f276357bfffd" providerId="LiveId" clId="{BE0C6157-8AB7-4AB2-815C-74BE8BE4541A}" dt="2020-05-03T02:38:33.970" v="674" actId="47"/>
        <pc:sldMkLst>
          <pc:docMk/>
          <pc:sldMk cId="1966674344" sldId="258"/>
        </pc:sldMkLst>
        <pc:spChg chg="mod">
          <ac:chgData name="Stan Cox" userId="9376f276357bfffd" providerId="LiveId" clId="{BE0C6157-8AB7-4AB2-815C-74BE8BE4541A}" dt="2020-05-03T02:38:03.185" v="672" actId="207"/>
          <ac:spMkLst>
            <pc:docMk/>
            <pc:sldMk cId="1966674344" sldId="258"/>
            <ac:spMk id="7" creationId="{7A413164-EAB3-442C-B731-2FBB100F267A}"/>
          </ac:spMkLst>
        </pc:spChg>
      </pc:sldChg>
      <pc:sldChg chg="modSp mod setBg modAnim modNotesTx">
        <pc:chgData name="Stan Cox" userId="9376f276357bfffd" providerId="LiveId" clId="{BE0C6157-8AB7-4AB2-815C-74BE8BE4541A}" dt="2020-05-03T03:14:21.450" v="1942" actId="113"/>
        <pc:sldMkLst>
          <pc:docMk/>
          <pc:sldMk cId="897755154" sldId="259"/>
        </pc:sldMkLst>
        <pc:spChg chg="mod">
          <ac:chgData name="Stan Cox" userId="9376f276357bfffd" providerId="LiveId" clId="{BE0C6157-8AB7-4AB2-815C-74BE8BE4541A}" dt="2020-05-03T02:41:09.947" v="738"/>
          <ac:spMkLst>
            <pc:docMk/>
            <pc:sldMk cId="897755154" sldId="259"/>
            <ac:spMk id="2" creationId="{926DAD03-0B07-4959-B3F8-AF623C7A9CEA}"/>
          </ac:spMkLst>
        </pc:spChg>
        <pc:spChg chg="mod">
          <ac:chgData name="Stan Cox" userId="9376f276357bfffd" providerId="LiveId" clId="{BE0C6157-8AB7-4AB2-815C-74BE8BE4541A}" dt="2020-05-03T02:42:50.680" v="757"/>
          <ac:spMkLst>
            <pc:docMk/>
            <pc:sldMk cId="897755154" sldId="259"/>
            <ac:spMk id="3" creationId="{D66990F7-92F9-4B6F-AB1E-4141D0411892}"/>
          </ac:spMkLst>
        </pc:spChg>
        <pc:spChg chg="mod">
          <ac:chgData name="Stan Cox" userId="9376f276357bfffd" providerId="LiveId" clId="{BE0C6157-8AB7-4AB2-815C-74BE8BE4541A}" dt="2020-05-03T02:43:40.100" v="764" actId="207"/>
          <ac:spMkLst>
            <pc:docMk/>
            <pc:sldMk cId="897755154" sldId="259"/>
            <ac:spMk id="7" creationId="{7A413164-EAB3-442C-B731-2FBB100F267A}"/>
          </ac:spMkLst>
        </pc:spChg>
      </pc:sldChg>
      <pc:sldChg chg="del setBg">
        <pc:chgData name="Stan Cox" userId="9376f276357bfffd" providerId="LiveId" clId="{BE0C6157-8AB7-4AB2-815C-74BE8BE4541A}" dt="2020-05-03T02:42:57.623" v="758" actId="47"/>
        <pc:sldMkLst>
          <pc:docMk/>
          <pc:sldMk cId="3145805116" sldId="260"/>
        </pc:sldMkLst>
      </pc:sldChg>
      <pc:sldChg chg="del setBg">
        <pc:chgData name="Stan Cox" userId="9376f276357bfffd" providerId="LiveId" clId="{BE0C6157-8AB7-4AB2-815C-74BE8BE4541A}" dt="2020-05-03T02:42:59.659" v="759" actId="47"/>
        <pc:sldMkLst>
          <pc:docMk/>
          <pc:sldMk cId="2992040768" sldId="261"/>
        </pc:sldMkLst>
      </pc:sldChg>
      <pc:sldChg chg="del setBg">
        <pc:chgData name="Stan Cox" userId="9376f276357bfffd" providerId="LiveId" clId="{BE0C6157-8AB7-4AB2-815C-74BE8BE4541A}" dt="2020-05-03T02:43:00.815" v="760" actId="47"/>
        <pc:sldMkLst>
          <pc:docMk/>
          <pc:sldMk cId="2201370144" sldId="262"/>
        </pc:sldMkLst>
      </pc:sldChg>
      <pc:sldChg chg="del setBg">
        <pc:chgData name="Stan Cox" userId="9376f276357bfffd" providerId="LiveId" clId="{BE0C6157-8AB7-4AB2-815C-74BE8BE4541A}" dt="2020-05-03T02:43:01.986" v="761" actId="47"/>
        <pc:sldMkLst>
          <pc:docMk/>
          <pc:sldMk cId="2042531540" sldId="263"/>
        </pc:sldMkLst>
      </pc:sldChg>
      <pc:sldChg chg="delSp modSp add mod modNotesTx">
        <pc:chgData name="Stan Cox" userId="9376f276357bfffd" providerId="LiveId" clId="{BE0C6157-8AB7-4AB2-815C-74BE8BE4541A}" dt="2020-05-03T03:07:53.586" v="1629" actId="20577"/>
        <pc:sldMkLst>
          <pc:docMk/>
          <pc:sldMk cId="2063064598" sldId="264"/>
        </pc:sldMkLst>
        <pc:spChg chg="del">
          <ac:chgData name="Stan Cox" userId="9376f276357bfffd" providerId="LiveId" clId="{BE0C6157-8AB7-4AB2-815C-74BE8BE4541A}" dt="2020-05-03T02:35:50.161" v="656" actId="478"/>
          <ac:spMkLst>
            <pc:docMk/>
            <pc:sldMk cId="2063064598" sldId="264"/>
            <ac:spMk id="2" creationId="{E6B6D2F0-F210-4E60-BFE3-58A90CD243FB}"/>
          </ac:spMkLst>
        </pc:spChg>
        <pc:spChg chg="mod">
          <ac:chgData name="Stan Cox" userId="9376f276357bfffd" providerId="LiveId" clId="{BE0C6157-8AB7-4AB2-815C-74BE8BE4541A}" dt="2020-05-03T02:37:15.401" v="669" actId="207"/>
          <ac:spMkLst>
            <pc:docMk/>
            <pc:sldMk cId="2063064598" sldId="264"/>
            <ac:spMk id="4" creationId="{5E3F6AE8-E833-4E5E-89E3-6572E67E9015}"/>
          </ac:spMkLst>
        </pc:spChg>
        <pc:spChg chg="mod">
          <ac:chgData name="Stan Cox" userId="9376f276357bfffd" providerId="LiveId" clId="{BE0C6157-8AB7-4AB2-815C-74BE8BE4541A}" dt="2020-05-03T02:35:47.527" v="655" actId="1076"/>
          <ac:spMkLst>
            <pc:docMk/>
            <pc:sldMk cId="2063064598" sldId="264"/>
            <ac:spMk id="5" creationId="{21BC15DF-9E88-4671-ABFC-96C2FDE13D85}"/>
          </ac:spMkLst>
        </pc:spChg>
      </pc:sldChg>
      <pc:sldChg chg="modSp add mod modAnim modNotesTx">
        <pc:chgData name="Stan Cox" userId="9376f276357bfffd" providerId="LiveId" clId="{BE0C6157-8AB7-4AB2-815C-74BE8BE4541A}" dt="2020-05-03T03:20:20.131" v="2169" actId="113"/>
        <pc:sldMkLst>
          <pc:docMk/>
          <pc:sldMk cId="3812446821" sldId="265"/>
        </pc:sldMkLst>
        <pc:spChg chg="mod">
          <ac:chgData name="Stan Cox" userId="9376f276357bfffd" providerId="LiveId" clId="{BE0C6157-8AB7-4AB2-815C-74BE8BE4541A}" dt="2020-05-03T02:51:19.560" v="868" actId="20577"/>
          <ac:spMkLst>
            <pc:docMk/>
            <pc:sldMk cId="3812446821" sldId="265"/>
            <ac:spMk id="2" creationId="{926DAD03-0B07-4959-B3F8-AF623C7A9CEA}"/>
          </ac:spMkLst>
        </pc:spChg>
        <pc:spChg chg="mod">
          <ac:chgData name="Stan Cox" userId="9376f276357bfffd" providerId="LiveId" clId="{BE0C6157-8AB7-4AB2-815C-74BE8BE4541A}" dt="2020-05-03T02:52:11.622" v="889" actId="14100"/>
          <ac:spMkLst>
            <pc:docMk/>
            <pc:sldMk cId="3812446821" sldId="265"/>
            <ac:spMk id="3" creationId="{D66990F7-92F9-4B6F-AB1E-4141D0411892}"/>
          </ac:spMkLst>
        </pc:spChg>
      </pc:sldChg>
      <pc:sldChg chg="modSp add modAnim modNotesTx">
        <pc:chgData name="Stan Cox" userId="9376f276357bfffd" providerId="LiveId" clId="{BE0C6157-8AB7-4AB2-815C-74BE8BE4541A}" dt="2020-05-03T03:28:34.998" v="2538" actId="114"/>
        <pc:sldMkLst>
          <pc:docMk/>
          <pc:sldMk cId="1579637598" sldId="266"/>
        </pc:sldMkLst>
        <pc:spChg chg="mod">
          <ac:chgData name="Stan Cox" userId="9376f276357bfffd" providerId="LiveId" clId="{BE0C6157-8AB7-4AB2-815C-74BE8BE4541A}" dt="2020-05-03T02:52:40.488" v="958" actId="20577"/>
          <ac:spMkLst>
            <pc:docMk/>
            <pc:sldMk cId="1579637598" sldId="266"/>
            <ac:spMk id="2" creationId="{926DAD03-0B07-4959-B3F8-AF623C7A9CEA}"/>
          </ac:spMkLst>
        </pc:spChg>
        <pc:spChg chg="mod">
          <ac:chgData name="Stan Cox" userId="9376f276357bfffd" providerId="LiveId" clId="{BE0C6157-8AB7-4AB2-815C-74BE8BE4541A}" dt="2020-05-03T02:53:15.814" v="976" actId="6549"/>
          <ac:spMkLst>
            <pc:docMk/>
            <pc:sldMk cId="1579637598" sldId="266"/>
            <ac:spMk id="3" creationId="{D66990F7-92F9-4B6F-AB1E-4141D0411892}"/>
          </ac:spMkLst>
        </pc:spChg>
      </pc:sldChg>
      <pc:sldChg chg="modSp add modAnim modNotesTx">
        <pc:chgData name="Stan Cox" userId="9376f276357bfffd" providerId="LiveId" clId="{BE0C6157-8AB7-4AB2-815C-74BE8BE4541A}" dt="2020-05-03T03:32:26.829" v="2695" actId="20577"/>
        <pc:sldMkLst>
          <pc:docMk/>
          <pc:sldMk cId="1789437237" sldId="267"/>
        </pc:sldMkLst>
        <pc:spChg chg="mod">
          <ac:chgData name="Stan Cox" userId="9376f276357bfffd" providerId="LiveId" clId="{BE0C6157-8AB7-4AB2-815C-74BE8BE4541A}" dt="2020-05-03T02:53:43.782" v="1019" actId="20577"/>
          <ac:spMkLst>
            <pc:docMk/>
            <pc:sldMk cId="1789437237" sldId="267"/>
            <ac:spMk id="2" creationId="{926DAD03-0B07-4959-B3F8-AF623C7A9CEA}"/>
          </ac:spMkLst>
        </pc:spChg>
        <pc:spChg chg="mod">
          <ac:chgData name="Stan Cox" userId="9376f276357bfffd" providerId="LiveId" clId="{BE0C6157-8AB7-4AB2-815C-74BE8BE4541A}" dt="2020-05-03T02:54:18.571" v="1035" actId="6549"/>
          <ac:spMkLst>
            <pc:docMk/>
            <pc:sldMk cId="1789437237" sldId="267"/>
            <ac:spMk id="3" creationId="{D66990F7-92F9-4B6F-AB1E-4141D0411892}"/>
          </ac:spMkLst>
        </pc:spChg>
      </pc:sldChg>
      <pc:sldChg chg="modSp add mod modAnim modNotesTx">
        <pc:chgData name="Stan Cox" userId="9376f276357bfffd" providerId="LiveId" clId="{BE0C6157-8AB7-4AB2-815C-74BE8BE4541A}" dt="2020-05-03T03:35:40.394" v="2850" actId="313"/>
        <pc:sldMkLst>
          <pc:docMk/>
          <pc:sldMk cId="2083030476" sldId="268"/>
        </pc:sldMkLst>
        <pc:spChg chg="mod">
          <ac:chgData name="Stan Cox" userId="9376f276357bfffd" providerId="LiveId" clId="{BE0C6157-8AB7-4AB2-815C-74BE8BE4541A}" dt="2020-05-03T02:56:30.760" v="1102" actId="20577"/>
          <ac:spMkLst>
            <pc:docMk/>
            <pc:sldMk cId="2083030476" sldId="268"/>
            <ac:spMk id="2" creationId="{926DAD03-0B07-4959-B3F8-AF623C7A9CEA}"/>
          </ac:spMkLst>
        </pc:spChg>
        <pc:spChg chg="mod">
          <ac:chgData name="Stan Cox" userId="9376f276357bfffd" providerId="LiveId" clId="{BE0C6157-8AB7-4AB2-815C-74BE8BE4541A}" dt="2020-05-03T02:56:12.415" v="1097" actId="20577"/>
          <ac:spMkLst>
            <pc:docMk/>
            <pc:sldMk cId="2083030476" sldId="268"/>
            <ac:spMk id="3" creationId="{D66990F7-92F9-4B6F-AB1E-4141D0411892}"/>
          </ac:spMkLst>
        </pc:spChg>
      </pc:sldChg>
      <pc:sldChg chg="modSp add modAnim modNotesTx">
        <pc:chgData name="Stan Cox" userId="9376f276357bfffd" providerId="LiveId" clId="{BE0C6157-8AB7-4AB2-815C-74BE8BE4541A}" dt="2020-05-03T03:41:25.365" v="2912" actId="114"/>
        <pc:sldMkLst>
          <pc:docMk/>
          <pc:sldMk cId="1432565769" sldId="269"/>
        </pc:sldMkLst>
        <pc:spChg chg="mod">
          <ac:chgData name="Stan Cox" userId="9376f276357bfffd" providerId="LiveId" clId="{BE0C6157-8AB7-4AB2-815C-74BE8BE4541A}" dt="2020-05-03T02:56:46.845" v="1137" actId="20577"/>
          <ac:spMkLst>
            <pc:docMk/>
            <pc:sldMk cId="1432565769" sldId="269"/>
            <ac:spMk id="2" creationId="{926DAD03-0B07-4959-B3F8-AF623C7A9CEA}"/>
          </ac:spMkLst>
        </pc:spChg>
        <pc:spChg chg="mod">
          <ac:chgData name="Stan Cox" userId="9376f276357bfffd" providerId="LiveId" clId="{BE0C6157-8AB7-4AB2-815C-74BE8BE4541A}" dt="2020-05-03T02:57:19.405" v="1153" actId="6549"/>
          <ac:spMkLst>
            <pc:docMk/>
            <pc:sldMk cId="1432565769" sldId="269"/>
            <ac:spMk id="3" creationId="{D66990F7-92F9-4B6F-AB1E-4141D0411892}"/>
          </ac:spMkLst>
        </pc:spChg>
      </pc:sldChg>
      <pc:sldChg chg="modSp add mod modAnim modNotesTx">
        <pc:chgData name="Stan Cox" userId="9376f276357bfffd" providerId="LiveId" clId="{BE0C6157-8AB7-4AB2-815C-74BE8BE4541A}" dt="2020-05-03T03:59:38.237" v="3091" actId="20577"/>
        <pc:sldMkLst>
          <pc:docMk/>
          <pc:sldMk cId="1258594047" sldId="270"/>
        </pc:sldMkLst>
        <pc:spChg chg="mod">
          <ac:chgData name="Stan Cox" userId="9376f276357bfffd" providerId="LiveId" clId="{BE0C6157-8AB7-4AB2-815C-74BE8BE4541A}" dt="2020-05-03T02:57:51.071" v="1176" actId="14100"/>
          <ac:spMkLst>
            <pc:docMk/>
            <pc:sldMk cId="1258594047" sldId="270"/>
            <ac:spMk id="2" creationId="{926DAD03-0B07-4959-B3F8-AF623C7A9CEA}"/>
          </ac:spMkLst>
        </pc:spChg>
        <pc:spChg chg="mod">
          <ac:chgData name="Stan Cox" userId="9376f276357bfffd" providerId="LiveId" clId="{BE0C6157-8AB7-4AB2-815C-74BE8BE4541A}" dt="2020-05-03T03:59:38.237" v="3091" actId="20577"/>
          <ac:spMkLst>
            <pc:docMk/>
            <pc:sldMk cId="1258594047" sldId="270"/>
            <ac:spMk id="3" creationId="{D66990F7-92F9-4B6F-AB1E-4141D0411892}"/>
          </ac:spMkLst>
        </pc:spChg>
      </pc:sldChg>
      <pc:sldMasterChg chg="setBg modSldLayout">
        <pc:chgData name="Stan Cox" userId="9376f276357bfffd" providerId="LiveId" clId="{BE0C6157-8AB7-4AB2-815C-74BE8BE4541A}" dt="2020-05-03T02:35:20.450" v="653"/>
        <pc:sldMasterMkLst>
          <pc:docMk/>
          <pc:sldMasterMk cId="1279187929" sldId="2147483648"/>
        </pc:sldMasterMkLst>
        <pc:sldLayoutChg chg="setBg">
          <pc:chgData name="Stan Cox" userId="9376f276357bfffd" providerId="LiveId" clId="{BE0C6157-8AB7-4AB2-815C-74BE8BE4541A}" dt="2020-05-03T02:35:20.450" v="653"/>
          <pc:sldLayoutMkLst>
            <pc:docMk/>
            <pc:sldMasterMk cId="1279187929" sldId="2147483648"/>
            <pc:sldLayoutMk cId="1110200364" sldId="2147483649"/>
          </pc:sldLayoutMkLst>
        </pc:sldLayoutChg>
        <pc:sldLayoutChg chg="setBg">
          <pc:chgData name="Stan Cox" userId="9376f276357bfffd" providerId="LiveId" clId="{BE0C6157-8AB7-4AB2-815C-74BE8BE4541A}" dt="2020-05-03T02:35:20.450" v="653"/>
          <pc:sldLayoutMkLst>
            <pc:docMk/>
            <pc:sldMasterMk cId="1279187929" sldId="2147483648"/>
            <pc:sldLayoutMk cId="1875377692" sldId="2147483650"/>
          </pc:sldLayoutMkLst>
        </pc:sldLayoutChg>
        <pc:sldLayoutChg chg="setBg">
          <pc:chgData name="Stan Cox" userId="9376f276357bfffd" providerId="LiveId" clId="{BE0C6157-8AB7-4AB2-815C-74BE8BE4541A}" dt="2020-05-03T02:35:20.450" v="653"/>
          <pc:sldLayoutMkLst>
            <pc:docMk/>
            <pc:sldMasterMk cId="1279187929" sldId="2147483648"/>
            <pc:sldLayoutMk cId="486459679" sldId="2147483651"/>
          </pc:sldLayoutMkLst>
        </pc:sldLayoutChg>
        <pc:sldLayoutChg chg="setBg">
          <pc:chgData name="Stan Cox" userId="9376f276357bfffd" providerId="LiveId" clId="{BE0C6157-8AB7-4AB2-815C-74BE8BE4541A}" dt="2020-05-03T02:35:20.450" v="653"/>
          <pc:sldLayoutMkLst>
            <pc:docMk/>
            <pc:sldMasterMk cId="1279187929" sldId="2147483648"/>
            <pc:sldLayoutMk cId="752782862" sldId="2147483652"/>
          </pc:sldLayoutMkLst>
        </pc:sldLayoutChg>
        <pc:sldLayoutChg chg="setBg">
          <pc:chgData name="Stan Cox" userId="9376f276357bfffd" providerId="LiveId" clId="{BE0C6157-8AB7-4AB2-815C-74BE8BE4541A}" dt="2020-05-03T02:35:20.450" v="653"/>
          <pc:sldLayoutMkLst>
            <pc:docMk/>
            <pc:sldMasterMk cId="1279187929" sldId="2147483648"/>
            <pc:sldLayoutMk cId="2131631144" sldId="2147483653"/>
          </pc:sldLayoutMkLst>
        </pc:sldLayoutChg>
        <pc:sldLayoutChg chg="setBg">
          <pc:chgData name="Stan Cox" userId="9376f276357bfffd" providerId="LiveId" clId="{BE0C6157-8AB7-4AB2-815C-74BE8BE4541A}" dt="2020-05-03T02:35:20.450" v="653"/>
          <pc:sldLayoutMkLst>
            <pc:docMk/>
            <pc:sldMasterMk cId="1279187929" sldId="2147483648"/>
            <pc:sldLayoutMk cId="1273700504" sldId="2147483654"/>
          </pc:sldLayoutMkLst>
        </pc:sldLayoutChg>
        <pc:sldLayoutChg chg="setBg">
          <pc:chgData name="Stan Cox" userId="9376f276357bfffd" providerId="LiveId" clId="{BE0C6157-8AB7-4AB2-815C-74BE8BE4541A}" dt="2020-05-03T02:35:20.450" v="653"/>
          <pc:sldLayoutMkLst>
            <pc:docMk/>
            <pc:sldMasterMk cId="1279187929" sldId="2147483648"/>
            <pc:sldLayoutMk cId="258092733" sldId="2147483655"/>
          </pc:sldLayoutMkLst>
        </pc:sldLayoutChg>
        <pc:sldLayoutChg chg="setBg">
          <pc:chgData name="Stan Cox" userId="9376f276357bfffd" providerId="LiveId" clId="{BE0C6157-8AB7-4AB2-815C-74BE8BE4541A}" dt="2020-05-03T02:35:20.450" v="653"/>
          <pc:sldLayoutMkLst>
            <pc:docMk/>
            <pc:sldMasterMk cId="1279187929" sldId="2147483648"/>
            <pc:sldLayoutMk cId="507787509" sldId="2147483656"/>
          </pc:sldLayoutMkLst>
        </pc:sldLayoutChg>
        <pc:sldLayoutChg chg="setBg">
          <pc:chgData name="Stan Cox" userId="9376f276357bfffd" providerId="LiveId" clId="{BE0C6157-8AB7-4AB2-815C-74BE8BE4541A}" dt="2020-05-03T02:35:20.450" v="653"/>
          <pc:sldLayoutMkLst>
            <pc:docMk/>
            <pc:sldMasterMk cId="1279187929" sldId="2147483648"/>
            <pc:sldLayoutMk cId="3223832963" sldId="2147483657"/>
          </pc:sldLayoutMkLst>
        </pc:sldLayoutChg>
        <pc:sldLayoutChg chg="setBg">
          <pc:chgData name="Stan Cox" userId="9376f276357bfffd" providerId="LiveId" clId="{BE0C6157-8AB7-4AB2-815C-74BE8BE4541A}" dt="2020-05-03T02:35:20.450" v="653"/>
          <pc:sldLayoutMkLst>
            <pc:docMk/>
            <pc:sldMasterMk cId="1279187929" sldId="2147483648"/>
            <pc:sldLayoutMk cId="3029655520" sldId="2147483658"/>
          </pc:sldLayoutMkLst>
        </pc:sldLayoutChg>
        <pc:sldLayoutChg chg="setBg">
          <pc:chgData name="Stan Cox" userId="9376f276357bfffd" providerId="LiveId" clId="{BE0C6157-8AB7-4AB2-815C-74BE8BE4541A}" dt="2020-05-03T02:35:20.450" v="653"/>
          <pc:sldLayoutMkLst>
            <pc:docMk/>
            <pc:sldMasterMk cId="1279187929" sldId="2147483648"/>
            <pc:sldLayoutMk cId="103218902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4A497-4C4F-48D3-B8A2-01BD8322D18F}" type="datetimeFigureOut">
              <a:rPr lang="en-US" smtClean="0"/>
              <a:t>5/3/2020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6BD5D-F6A1-493C-8109-2EB77034BD40}" type="slidenum">
              <a:rPr lang="en-US" smtClean="0"/>
              <a:t>‹#›</a:t>
            </a:fld>
            <a:endParaRPr lang="en-US"/>
          </a:p>
        </p:txBody>
      </p:sp>
    </p:spTree>
    <p:extLst>
      <p:ext uri="{BB962C8B-B14F-4D97-AF65-F5344CB8AC3E}">
        <p14:creationId xmlns:p14="http://schemas.microsoft.com/office/powerpoint/2010/main" val="411391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6 Reminders from all 6 Chapters of Galatians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Paul wrote the book of Galatians to deal with a departure from the gospel of the Lord.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(1:6-9), </a:t>
            </a:r>
            <a:r>
              <a:rPr lang="en-US" sz="1200" b="0" i="1" kern="1200" dirty="0">
                <a:solidFill>
                  <a:schemeClr val="tx1"/>
                </a:solidFill>
                <a:effectLst/>
                <a:latin typeface="+mn-lt"/>
                <a:ea typeface="+mn-ea"/>
                <a:cs typeface="+mn-cs"/>
              </a:rPr>
              <a:t>“</a:t>
            </a:r>
            <a:r>
              <a:rPr lang="en-US" i="1" dirty="0"/>
              <a:t>I marvel that you are turning away so soon from Him who called you in the grace of Christ, to a different gospel,</a:t>
            </a:r>
            <a:r>
              <a:rPr lang="en-US" i="1" baseline="30000" dirty="0"/>
              <a:t> 7</a:t>
            </a:r>
            <a:r>
              <a:rPr lang="en-US" i="1" dirty="0"/>
              <a:t> which is not another; but there are some who trouble you and want to pervert the gospel of Christ.</a:t>
            </a:r>
            <a:r>
              <a:rPr lang="en-US" i="1" baseline="30000" dirty="0"/>
              <a:t> 8</a:t>
            </a:r>
            <a:r>
              <a:rPr lang="en-US" i="1" dirty="0"/>
              <a:t> But even if we, or an angel from heaven, preach any other gospel to you than what we have preached to you, let him be accursed.</a:t>
            </a:r>
            <a:r>
              <a:rPr lang="en-US" i="1" baseline="30000" dirty="0"/>
              <a:t> 9</a:t>
            </a:r>
            <a:r>
              <a:rPr lang="en-US" i="1" dirty="0"/>
              <a:t> As we have said before, so now I say again, if anyone preaches any other gospel to you than what you have received, let him be accursed.”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letter serves the purpose of showing the liberty we enjoy solely in Christ Jesus!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But, there are a number of practical notes we can find in the text as well.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We will take 6 passages, one from each chapter, to remind us of some important principles we should follow as Christ’s disciples:</a:t>
            </a:r>
          </a:p>
          <a:p>
            <a:endParaRPr lang="en-US" dirty="0"/>
          </a:p>
        </p:txBody>
      </p:sp>
      <p:sp>
        <p:nvSpPr>
          <p:cNvPr id="4" name="Slide Number Placeholder 3"/>
          <p:cNvSpPr>
            <a:spLocks noGrp="1"/>
          </p:cNvSpPr>
          <p:nvPr>
            <p:ph type="sldNum" sz="quarter" idx="5"/>
          </p:nvPr>
        </p:nvSpPr>
        <p:spPr/>
        <p:txBody>
          <a:bodyPr/>
          <a:lstStyle/>
          <a:p>
            <a:fld id="{1A96BD5D-F6A1-493C-8109-2EB77034BD40}" type="slidenum">
              <a:rPr lang="en-US" smtClean="0"/>
              <a:t>1</a:t>
            </a:fld>
            <a:endParaRPr lang="en-US"/>
          </a:p>
        </p:txBody>
      </p:sp>
    </p:spTree>
    <p:extLst>
      <p:ext uri="{BB962C8B-B14F-4D97-AF65-F5344CB8AC3E}">
        <p14:creationId xmlns:p14="http://schemas.microsoft.com/office/powerpoint/2010/main" val="183199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6 Reminders from all 6 Chapters of Galatians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Don’t live for the approval of others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text follows the one just read. Contextually indicates the importance of preaching the gospel.  To be blessed by God rather than cursed.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Being blessed by God is the ONLY important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(Galatians 1:10), </a:t>
            </a:r>
            <a:r>
              <a:rPr lang="en-US" sz="1200" b="0" i="1" kern="1200" dirty="0">
                <a:solidFill>
                  <a:schemeClr val="tx1"/>
                </a:solidFill>
                <a:effectLst/>
                <a:latin typeface="+mn-lt"/>
                <a:ea typeface="+mn-ea"/>
                <a:cs typeface="+mn-cs"/>
              </a:rPr>
              <a:t>“</a:t>
            </a:r>
            <a:r>
              <a:rPr lang="en-US" i="1" dirty="0"/>
              <a:t>For do I now persuade men, or God? Or do I seek to please men? For if I still pleased men, I would not be a bondservant of Christ.”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(Ephesians 6:5-8), </a:t>
            </a:r>
            <a:r>
              <a:rPr lang="en-US" sz="1200" b="0" i="1" kern="1200" dirty="0">
                <a:solidFill>
                  <a:schemeClr val="tx1"/>
                </a:solidFill>
                <a:effectLst/>
                <a:latin typeface="+mn-lt"/>
                <a:ea typeface="+mn-ea"/>
                <a:cs typeface="+mn-cs"/>
              </a:rPr>
              <a:t>“</a:t>
            </a:r>
            <a:r>
              <a:rPr lang="en-US" i="1" dirty="0"/>
              <a:t>Bondservants, be obedient to those who are your masters according to the flesh, with fear and trembling, in sincerity of heart, as to Christ;</a:t>
            </a:r>
            <a:r>
              <a:rPr lang="en-US" i="1" baseline="30000" dirty="0"/>
              <a:t> 6</a:t>
            </a:r>
            <a:r>
              <a:rPr lang="en-US" i="1" dirty="0"/>
              <a:t> </a:t>
            </a:r>
            <a:r>
              <a:rPr lang="en-US" b="1" i="1" dirty="0"/>
              <a:t>not with eyeservice, as men-pleasers</a:t>
            </a:r>
            <a:r>
              <a:rPr lang="en-US" i="1" dirty="0"/>
              <a:t>, but as bondservants of Christ, doing the will of God from the heart,</a:t>
            </a:r>
            <a:r>
              <a:rPr lang="en-US" i="1" baseline="30000" dirty="0"/>
              <a:t> 7</a:t>
            </a:r>
            <a:r>
              <a:rPr lang="en-US" i="1" dirty="0"/>
              <a:t> with goodwill doing service, </a:t>
            </a:r>
            <a:r>
              <a:rPr lang="en-US" b="1" i="1" dirty="0"/>
              <a:t>as to the Lord</a:t>
            </a:r>
            <a:r>
              <a:rPr lang="en-US" i="1" dirty="0"/>
              <a:t>, and not to men,</a:t>
            </a:r>
            <a:r>
              <a:rPr lang="en-US" i="1" baseline="30000" dirty="0"/>
              <a:t> 8</a:t>
            </a:r>
            <a:r>
              <a:rPr lang="en-US" i="1" dirty="0"/>
              <a:t> knowing that whatever good anyone does, he will receive the same from the Lord, whether he is a slave or free.”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(Matthew 6:5-7), </a:t>
            </a:r>
            <a:r>
              <a:rPr lang="en-US" sz="1200" b="0" i="1" kern="1200" dirty="0">
                <a:solidFill>
                  <a:schemeClr val="tx1"/>
                </a:solidFill>
                <a:effectLst/>
                <a:latin typeface="+mn-lt"/>
                <a:ea typeface="+mn-ea"/>
                <a:cs typeface="+mn-cs"/>
              </a:rPr>
              <a:t>“</a:t>
            </a:r>
            <a:r>
              <a:rPr lang="en-US" i="1" dirty="0"/>
              <a:t>And when you pray, you shall not be like the hypocrites. For they love to pray standing in the synagogues and on the corners of the streets, that </a:t>
            </a:r>
            <a:r>
              <a:rPr lang="en-US" b="1" i="1" dirty="0"/>
              <a:t>they may be seen by men</a:t>
            </a:r>
            <a:r>
              <a:rPr lang="en-US" i="1" dirty="0"/>
              <a:t>. Assuredly, I say to you, they have their reward.</a:t>
            </a:r>
            <a:r>
              <a:rPr lang="en-US" i="1" baseline="30000" dirty="0"/>
              <a:t> 6</a:t>
            </a:r>
            <a:r>
              <a:rPr lang="en-US" i="1" dirty="0"/>
              <a:t> </a:t>
            </a:r>
            <a:r>
              <a:rPr lang="en-US" b="1" i="1" dirty="0"/>
              <a:t>But you</a:t>
            </a:r>
            <a:r>
              <a:rPr lang="en-US" i="1" dirty="0"/>
              <a:t>, when you pray, go into your room, and when you have shut your door, pray to your Father who is in the secret place; and your Father who sees in secret will reward you openly.”</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6BD5D-F6A1-493C-8109-2EB77034B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09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6 Reminders from all 6 Chapters of Galatians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You are not defined by your past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Paul used himself as an example in this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He once was “chief among sinners” an “insolent man” “ignorant”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But, by God’s mercy, all of it changed!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(Galatians 2:20), </a:t>
            </a:r>
            <a:r>
              <a:rPr lang="en-US" sz="1200" b="0" i="1" kern="1200" dirty="0">
                <a:solidFill>
                  <a:schemeClr val="tx1"/>
                </a:solidFill>
                <a:effectLst/>
                <a:latin typeface="+mn-lt"/>
                <a:ea typeface="+mn-ea"/>
                <a:cs typeface="+mn-cs"/>
              </a:rPr>
              <a:t>“</a:t>
            </a:r>
            <a:r>
              <a:rPr lang="en-US" i="1" dirty="0"/>
              <a:t>I have been crucified with Christ; it is no longer I who live, but Christ lives in me; and the life which I now live in the flesh I live by faith in the Son of God, who loved me and gave Himself for 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(Ezekiel 18:25-32), </a:t>
            </a:r>
            <a:r>
              <a:rPr lang="en-US" i="0" dirty="0"/>
              <a:t>“Yet you say, ‘The way of the Lord is not fair.’ Hear now, O house of Israel, is it not My way which is fair, and your ways which are not fair?</a:t>
            </a:r>
            <a:r>
              <a:rPr lang="en-US" i="0" baseline="30000" dirty="0"/>
              <a:t> 26</a:t>
            </a:r>
            <a:r>
              <a:rPr lang="en-US" i="0" dirty="0"/>
              <a:t> When a righteous man turns away from his righteousness, commits iniquity, and dies in it, it is because of the iniquity which he has done that he dies.</a:t>
            </a:r>
            <a:r>
              <a:rPr lang="en-US" i="0" baseline="30000" dirty="0"/>
              <a:t> 27</a:t>
            </a:r>
            <a:r>
              <a:rPr lang="en-US" i="0" dirty="0"/>
              <a:t> Again, when a wicked man turns away from the wickedness which he committed, and does what is lawful and right, he preserves himself alive.</a:t>
            </a:r>
            <a:r>
              <a:rPr lang="en-US" i="0" baseline="30000" dirty="0"/>
              <a:t> 28</a:t>
            </a:r>
            <a:r>
              <a:rPr lang="en-US" i="0" dirty="0"/>
              <a:t> Because he considers and turns away from all the transgressions which he committed, he shall surely live; he shall not die.</a:t>
            </a:r>
            <a:r>
              <a:rPr lang="en-US" i="0" baseline="30000" dirty="0"/>
              <a:t> 29</a:t>
            </a:r>
            <a:r>
              <a:rPr lang="en-US" i="0" dirty="0"/>
              <a:t> Yet the house of Israel says, ‘The way of the Lord is not fair.’ O house of Israel, is it not My ways which are fair, and your ways which are not fair? </a:t>
            </a:r>
            <a:r>
              <a:rPr lang="en-US" i="0" baseline="30000" dirty="0"/>
              <a:t>30</a:t>
            </a:r>
            <a:r>
              <a:rPr lang="en-US" i="0" dirty="0"/>
              <a:t> “Therefore I will judge you, O house of Israel, every one according to his ways,” says the Lord God. “Repent, and turn from all your transgressions, so that iniquity will not be your ruin.</a:t>
            </a:r>
            <a:r>
              <a:rPr lang="en-US" i="0" baseline="30000" dirty="0"/>
              <a:t> 31</a:t>
            </a:r>
            <a:r>
              <a:rPr lang="en-US" i="0" dirty="0"/>
              <a:t> Cast away from you all the transgressions which you have committed, and get yourselves a new heart and a new spirit. For why should you die, O house of Israel?</a:t>
            </a:r>
            <a:r>
              <a:rPr lang="en-US" i="0" baseline="30000" dirty="0"/>
              <a:t> 32</a:t>
            </a:r>
            <a:r>
              <a:rPr lang="en-US" i="0" dirty="0"/>
              <a:t> For I have no pleasure in the death of one who dies,” says the Lord God. “Therefore turn and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6BD5D-F6A1-493C-8109-2EB77034B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70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6 Reminders from all 6 Chapters of Galatians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Your worth is in Christ, not your job or education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 our text, some were claiming value in their physical relationship with Abraham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Considering worth because of who or what you know, what you have, your influence, power, etc. is all ultimately vain!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All that ultimately matters is faith in Christ!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(Galatians 3:26-29), </a:t>
            </a:r>
            <a:r>
              <a:rPr lang="en-US" sz="1200" b="0" i="1" kern="1200" dirty="0">
                <a:solidFill>
                  <a:schemeClr val="tx1"/>
                </a:solidFill>
                <a:effectLst/>
                <a:latin typeface="+mn-lt"/>
                <a:ea typeface="+mn-ea"/>
                <a:cs typeface="+mn-cs"/>
              </a:rPr>
              <a:t>“</a:t>
            </a:r>
            <a:r>
              <a:rPr lang="en-US" i="1" dirty="0"/>
              <a:t>For you are all sons of God through faith in Christ Jesus.</a:t>
            </a:r>
            <a:r>
              <a:rPr lang="en-US" i="1" baseline="30000" dirty="0"/>
              <a:t> 27</a:t>
            </a:r>
            <a:r>
              <a:rPr lang="en-US" i="1" dirty="0"/>
              <a:t> For as many of you as were baptized into Christ have put on Christ.</a:t>
            </a:r>
            <a:r>
              <a:rPr lang="en-US" i="1" baseline="30000" dirty="0"/>
              <a:t> 28</a:t>
            </a:r>
            <a:r>
              <a:rPr lang="en-US" i="1" dirty="0"/>
              <a:t> There is neither Jew nor Greek, there is neither slave nor free, there is neither male nor female; for you are all one in Christ Jesus.</a:t>
            </a:r>
            <a:r>
              <a:rPr lang="en-US" i="1" baseline="30000" dirty="0"/>
              <a:t> 29</a:t>
            </a:r>
            <a:r>
              <a:rPr lang="en-US" i="1" dirty="0"/>
              <a:t> And if you are Christ's, then you are Abraham's seed, and heirs according to the promise.”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(1 Corinthians 15:54-58), </a:t>
            </a:r>
            <a:r>
              <a:rPr lang="en-US" sz="1200" b="0" i="1" kern="1200" dirty="0">
                <a:solidFill>
                  <a:schemeClr val="tx1"/>
                </a:solidFill>
                <a:effectLst/>
                <a:latin typeface="+mn-lt"/>
                <a:ea typeface="+mn-ea"/>
                <a:cs typeface="+mn-cs"/>
              </a:rPr>
              <a:t>“</a:t>
            </a:r>
            <a:r>
              <a:rPr lang="en-US" i="1" dirty="0"/>
              <a:t>So when this corruptible has put on incorruption, and this mortal has put on immortality, then shall be brought to pass the saying that is written: “Death is swallowed up in victory.”</a:t>
            </a:r>
            <a:br>
              <a:rPr lang="en-US" i="1" dirty="0"/>
            </a:br>
            <a:r>
              <a:rPr lang="en-US" i="1" baseline="30000" dirty="0"/>
              <a:t>55</a:t>
            </a:r>
            <a:r>
              <a:rPr lang="en-US" i="1" dirty="0"/>
              <a:t> “O Death, where is your sting? O Hades, where is your victory?” </a:t>
            </a:r>
            <a:r>
              <a:rPr lang="en-US" i="1" baseline="30000" dirty="0"/>
              <a:t>56</a:t>
            </a:r>
            <a:r>
              <a:rPr lang="en-US" i="1" dirty="0"/>
              <a:t> The sting of death is sin, and the strength of sin is the law.</a:t>
            </a:r>
            <a:r>
              <a:rPr lang="en-US" i="1" baseline="30000" dirty="0"/>
              <a:t> 57</a:t>
            </a:r>
            <a:r>
              <a:rPr lang="en-US" i="1" dirty="0"/>
              <a:t> But thanks be to God, who gives us the victory through our Lord Jesus Christ.</a:t>
            </a:r>
            <a:br>
              <a:rPr lang="en-US" i="1" dirty="0"/>
            </a:br>
            <a:r>
              <a:rPr lang="en-US" i="1" baseline="30000" dirty="0"/>
              <a:t>58</a:t>
            </a:r>
            <a:r>
              <a:rPr lang="en-US" i="1" dirty="0"/>
              <a:t> Therefore, my beloved brethren, be steadfast, immovable, always abounding in the work of the Lord, knowing that your labor is not in vain in the Lord.”</a:t>
            </a:r>
            <a:endParaRPr lang="en-US" sz="1200" b="0" i="1"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6BD5D-F6A1-493C-8109-2EB77034B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51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6 Reminders from all 6 Chapters of Galatians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You are no longer a slave, you are now a child of God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(Galatians 4:6-7), </a:t>
            </a:r>
            <a:r>
              <a:rPr lang="en-US" sz="1200" b="0" i="1" kern="1200" dirty="0">
                <a:solidFill>
                  <a:schemeClr val="tx1"/>
                </a:solidFill>
                <a:effectLst/>
                <a:latin typeface="+mn-lt"/>
                <a:ea typeface="+mn-ea"/>
                <a:cs typeface="+mn-cs"/>
              </a:rPr>
              <a:t>“</a:t>
            </a:r>
            <a:r>
              <a:rPr lang="en-US" i="1" dirty="0"/>
              <a:t>And because you are sons, God has sent forth the Spirit of His Son into your hearts, crying out, “Abba, Father!”</a:t>
            </a:r>
            <a:r>
              <a:rPr lang="en-US" i="1" baseline="30000" dirty="0"/>
              <a:t> 7</a:t>
            </a:r>
            <a:r>
              <a:rPr lang="en-US" i="1" dirty="0"/>
              <a:t> Therefore you are no longer a slave but a son, and if a son, then an heir of God through Christ. “</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 common theme of Paul’s (in Christ, we have a place at the table.  We have a reward!)</a:t>
            </a:r>
          </a:p>
          <a:p>
            <a:r>
              <a:rPr lang="en-US" sz="1200" b="1" i="0" kern="1200" dirty="0">
                <a:solidFill>
                  <a:schemeClr val="tx1"/>
                </a:solidFill>
                <a:effectLst/>
                <a:latin typeface="+mn-lt"/>
                <a:ea typeface="+mn-ea"/>
                <a:cs typeface="+mn-cs"/>
              </a:rPr>
              <a:t>(Romans 8:12-17), </a:t>
            </a:r>
            <a:r>
              <a:rPr lang="en-US" sz="1200" b="0" i="1" kern="1200" dirty="0">
                <a:solidFill>
                  <a:schemeClr val="tx1"/>
                </a:solidFill>
                <a:effectLst/>
                <a:latin typeface="+mn-lt"/>
                <a:ea typeface="+mn-ea"/>
                <a:cs typeface="+mn-cs"/>
              </a:rPr>
              <a:t>“</a:t>
            </a:r>
            <a:r>
              <a:rPr lang="en-US" b="0" i="1" dirty="0"/>
              <a:t>Therefore, brethren, we are debtors—not to the flesh, to live according to the flesh.</a:t>
            </a:r>
            <a:r>
              <a:rPr lang="en-US" b="0" i="1" baseline="30000" dirty="0"/>
              <a:t> 13</a:t>
            </a:r>
            <a:r>
              <a:rPr lang="en-US" b="0" i="1" dirty="0"/>
              <a:t> For if you live according to the flesh you will die; but if by the Spirit you put to death the deeds of the body, you will live.</a:t>
            </a:r>
            <a:r>
              <a:rPr lang="en-US" b="0" i="1" baseline="30000" dirty="0"/>
              <a:t> 14</a:t>
            </a:r>
            <a:r>
              <a:rPr lang="en-US" b="0" i="1" dirty="0"/>
              <a:t> For as many as are led by the Spirit of God, these are sons of God.</a:t>
            </a:r>
            <a:r>
              <a:rPr lang="en-US" b="0" i="1" baseline="30000" dirty="0"/>
              <a:t> 15</a:t>
            </a:r>
            <a:r>
              <a:rPr lang="en-US" b="0" i="1" dirty="0"/>
              <a:t> For you did not receive the spirit of bondage again to fear, but you received the Spirit of adoption by whom we cry out, “Abba, Father.”</a:t>
            </a:r>
            <a:r>
              <a:rPr lang="en-US" b="0" i="1" baseline="30000" dirty="0"/>
              <a:t> 16</a:t>
            </a:r>
            <a:r>
              <a:rPr lang="en-US" b="0" i="1" dirty="0"/>
              <a:t> The Spirit Himself bears witness with our spirit that we are children of God,</a:t>
            </a:r>
            <a:r>
              <a:rPr lang="en-US" b="0" i="1" baseline="30000" dirty="0"/>
              <a:t> 17</a:t>
            </a:r>
            <a:r>
              <a:rPr lang="en-US" b="0" i="1" dirty="0"/>
              <a:t> and if children, then heirs—heirs of God and joint heirs with Christ, if indeed we suffer with Him, that we may also be glorified together.”</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6BD5D-F6A1-493C-8109-2EB77034B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82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6 Reminders from all 6 Chapters of Galatians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Don’t be led by feelings and emotions, be led by the Spirit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(Galatians 5:22-25), </a:t>
            </a:r>
            <a:r>
              <a:rPr lang="en-US" sz="1200" b="0" i="1" kern="1200" dirty="0">
                <a:solidFill>
                  <a:schemeClr val="tx1"/>
                </a:solidFill>
                <a:effectLst/>
                <a:latin typeface="+mn-lt"/>
                <a:ea typeface="+mn-ea"/>
                <a:cs typeface="+mn-cs"/>
              </a:rPr>
              <a:t>“</a:t>
            </a:r>
            <a:r>
              <a:rPr lang="en-US" i="1" dirty="0"/>
              <a:t>But the fruit of the Spirit is love, joy, peace, longsuffering, kindness, goodness, faithfulness,</a:t>
            </a:r>
            <a:r>
              <a:rPr lang="en-US" i="1" baseline="30000" dirty="0"/>
              <a:t> 23</a:t>
            </a:r>
            <a:r>
              <a:rPr lang="en-US" i="1" dirty="0"/>
              <a:t> gentleness, self-control. Against such there is no law.</a:t>
            </a:r>
            <a:r>
              <a:rPr lang="en-US" i="1" baseline="30000" dirty="0"/>
              <a:t> 24</a:t>
            </a:r>
            <a:r>
              <a:rPr lang="en-US" i="1" dirty="0"/>
              <a:t> And those who are Christ's have crucified the flesh with its passions and desires.</a:t>
            </a:r>
            <a:r>
              <a:rPr lang="en-US" i="1" baseline="30000" dirty="0"/>
              <a:t> 25</a:t>
            </a:r>
            <a:r>
              <a:rPr lang="en-US" i="1" dirty="0"/>
              <a:t> If we live in the Spirit, let us also walk in the Spirit.”</a:t>
            </a:r>
            <a:endParaRPr lang="en-US"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How are we led by the Spirit?  He guides us through the Word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Objective, not Subjective</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Timothy 3:16-17), </a:t>
            </a:r>
            <a:r>
              <a:rPr lang="en-US" sz="1200" b="0" i="1" kern="1200" dirty="0">
                <a:solidFill>
                  <a:schemeClr val="tx1"/>
                </a:solidFill>
                <a:effectLst/>
                <a:latin typeface="+mn-lt"/>
                <a:ea typeface="+mn-ea"/>
                <a:cs typeface="+mn-cs"/>
              </a:rPr>
              <a:t>“</a:t>
            </a:r>
            <a:r>
              <a:rPr lang="en-US" b="0" i="1" dirty="0"/>
              <a:t>All Scripture is given by inspiration of God, and is profitable for doctrine, for reproof, for correction, for instruction in righteousness,</a:t>
            </a:r>
            <a:r>
              <a:rPr lang="en-US" b="0" i="1" baseline="30000" dirty="0"/>
              <a:t> 17</a:t>
            </a:r>
            <a:r>
              <a:rPr lang="en-US" b="0" i="1" dirty="0"/>
              <a:t> that the man of God may be complete, thoroughly equipped for every good work.”</a:t>
            </a: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6BD5D-F6A1-493C-8109-2EB77034B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059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6 Reminders from all 6 Chapters of Galatians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Don’t grow weary while doing good. When the time is right, you will reap what you’ve sown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(Galatians 6:7-9), </a:t>
            </a:r>
            <a:r>
              <a:rPr lang="en-US" sz="1200" b="0" i="1" kern="1200" dirty="0">
                <a:solidFill>
                  <a:schemeClr val="tx1"/>
                </a:solidFill>
                <a:effectLst/>
                <a:latin typeface="+mn-lt"/>
                <a:ea typeface="+mn-ea"/>
                <a:cs typeface="+mn-cs"/>
              </a:rPr>
              <a:t>“</a:t>
            </a:r>
            <a:r>
              <a:rPr lang="en-US" i="1" dirty="0"/>
              <a:t>Do not be deceived, God is not mocked; for whatever a man sows, that he will also reap.</a:t>
            </a:r>
            <a:r>
              <a:rPr lang="en-US" i="1" baseline="30000" dirty="0"/>
              <a:t> 8</a:t>
            </a:r>
            <a:r>
              <a:rPr lang="en-US" i="1" dirty="0"/>
              <a:t> For he who sows to his flesh will of the flesh reap corruption, but he who sows to the Spirit will of the Spirit reap everlasting life.</a:t>
            </a:r>
            <a:r>
              <a:rPr lang="en-US" i="1" baseline="30000" dirty="0"/>
              <a:t> 9</a:t>
            </a:r>
            <a:r>
              <a:rPr lang="en-US" i="1" dirty="0"/>
              <a:t> And let us not grow weary while doing good, for in due season we shall reap if we do not lose heart.”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(Revelation 2:10), </a:t>
            </a:r>
            <a:r>
              <a:rPr lang="en-US" sz="1200" b="0" i="1" kern="1200" dirty="0">
                <a:solidFill>
                  <a:schemeClr val="tx1"/>
                </a:solidFill>
                <a:effectLst/>
                <a:latin typeface="+mn-lt"/>
                <a:ea typeface="+mn-ea"/>
                <a:cs typeface="+mn-cs"/>
              </a:rPr>
              <a:t>“</a:t>
            </a:r>
            <a:r>
              <a:rPr lang="en-US" i="1" dirty="0"/>
              <a:t>Do not fear any of those things which you are about to suffer. Indeed, the devil is about to throw some of you into prison, that you may be tested, and you will have tribulation ten days. Be faithful until death, and I will give you the crown of life.”</a:t>
            </a:r>
            <a:endParaRPr lang="en-US" sz="1200" b="0" i="1"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6BD5D-F6A1-493C-8109-2EB77034B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584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6 Reminders from all 6 Chapters of Galatians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No matter who we are, what we have done, where we have been – The only important thing is our relationship with Christ!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(Romans 9:6-8), </a:t>
            </a:r>
            <a:r>
              <a:rPr lang="en-US" sz="1200" b="0" i="1" kern="1200" dirty="0">
                <a:solidFill>
                  <a:schemeClr val="tx1"/>
                </a:solidFill>
                <a:effectLst/>
                <a:latin typeface="+mn-lt"/>
                <a:ea typeface="+mn-ea"/>
                <a:cs typeface="+mn-cs"/>
              </a:rPr>
              <a:t>“</a:t>
            </a:r>
            <a:r>
              <a:rPr lang="en-US" b="0" i="1" dirty="0"/>
              <a:t>For they are not all Israel who are of Israel,</a:t>
            </a:r>
            <a:r>
              <a:rPr lang="en-US" b="0" i="1" baseline="30000" dirty="0"/>
              <a:t> 7</a:t>
            </a:r>
            <a:r>
              <a:rPr lang="en-US" b="0" i="1" dirty="0"/>
              <a:t> nor are they all children because they are the seed of Abraham; but, “In Isaac your seed shall be called.”</a:t>
            </a:r>
            <a:r>
              <a:rPr lang="en-US" b="0" i="1" baseline="30000" dirty="0"/>
              <a:t> 8</a:t>
            </a:r>
            <a:r>
              <a:rPr lang="en-US" b="0" i="1" dirty="0"/>
              <a:t> That is, those who are the children of the flesh, these are not the children of God; but the children of the promise are counted as the seed.”</a:t>
            </a:r>
            <a:endParaRPr lang="en-US" sz="1200" b="0" i="1"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6BD5D-F6A1-493C-8109-2EB77034B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14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3E89-848E-4E4F-848F-B4F6399A8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6B44CA-EA86-478C-9E7D-FE7A6842FE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D1B5B8-B483-4870-8EA3-E79B14B987A6}"/>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5" name="Footer Placeholder 4">
            <a:extLst>
              <a:ext uri="{FF2B5EF4-FFF2-40B4-BE49-F238E27FC236}">
                <a16:creationId xmlns:a16="http://schemas.microsoft.com/office/drawing/2014/main" id="{13C339BF-4AC9-46DC-B746-57A552606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8028F-1494-467A-8815-5BEDC32F9F66}"/>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111020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9AFD-7C56-484E-B80F-594E0D4B53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CCCE0E-E33F-45DF-8F31-EE8D869E64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177BB-3228-45FE-8B19-1D445DDFF773}"/>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5" name="Footer Placeholder 4">
            <a:extLst>
              <a:ext uri="{FF2B5EF4-FFF2-40B4-BE49-F238E27FC236}">
                <a16:creationId xmlns:a16="http://schemas.microsoft.com/office/drawing/2014/main" id="{FED88A12-1E83-4C24-8F26-CA0608381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2E1B5-6EEE-417D-B161-BBC0D7C5B9AB}"/>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302965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3ED7CA-8313-4261-A26B-FE7C025E3F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2CF08-DEC8-4D9D-AC56-671CF246D6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24236-5299-4F9C-BC6B-4C349EC2464E}"/>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5" name="Footer Placeholder 4">
            <a:extLst>
              <a:ext uri="{FF2B5EF4-FFF2-40B4-BE49-F238E27FC236}">
                <a16:creationId xmlns:a16="http://schemas.microsoft.com/office/drawing/2014/main" id="{A8B90642-12A3-4337-8CEF-A02841A59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29762-0061-402A-8F01-27ACE9D6D1DB}"/>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103218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525D-CB4A-4E1E-9C27-66536A682A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1DB6B-77EE-4656-88DF-585E0AE0C4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8132F-8694-4367-83C9-1D37E9D995B6}"/>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5" name="Footer Placeholder 4">
            <a:extLst>
              <a:ext uri="{FF2B5EF4-FFF2-40B4-BE49-F238E27FC236}">
                <a16:creationId xmlns:a16="http://schemas.microsoft.com/office/drawing/2014/main" id="{8F9E71A6-0A9D-47BB-BB84-55200CA33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7ADEA-5F28-44C4-935C-E78CDA48477D}"/>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187537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12C7-DFEE-4AB3-9D23-0FE4F12479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6ED070-561D-48D8-816C-9D0F83149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750D22-368C-4D1B-8C2C-6CBE07917E4F}"/>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5" name="Footer Placeholder 4">
            <a:extLst>
              <a:ext uri="{FF2B5EF4-FFF2-40B4-BE49-F238E27FC236}">
                <a16:creationId xmlns:a16="http://schemas.microsoft.com/office/drawing/2014/main" id="{B75E27D4-ED6E-4CD9-9D73-835490699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942D8-1CA3-4931-AEF6-340B5B4BE51C}"/>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48645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0318-1088-490C-89E7-581F09FAA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92105-C045-4D8E-8441-B1C83A7E7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6D7AF2-E35C-4CBE-BC35-6E9D6729CF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C3800E-D4D9-4780-9FB9-76C9DE9DD482}"/>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6" name="Footer Placeholder 5">
            <a:extLst>
              <a:ext uri="{FF2B5EF4-FFF2-40B4-BE49-F238E27FC236}">
                <a16:creationId xmlns:a16="http://schemas.microsoft.com/office/drawing/2014/main" id="{38CF8F83-810B-4D2A-8F53-8730E9763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EFF5F-51C7-4E2D-A961-44ABC3B0CD7E}"/>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75278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9654-64F3-4BB4-99A6-2ED1B2B3E0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08D417-713A-403A-B29E-0B6A82B04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00CBC-9A68-4CB0-BAB8-F4AA93FFD9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B3381D-5386-439C-BF47-78A5D5FDA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E9383A-5440-430F-AEE8-C504898C9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0D4B95-DE2F-4C7B-A07E-3C5BA9678450}"/>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8" name="Footer Placeholder 7">
            <a:extLst>
              <a:ext uri="{FF2B5EF4-FFF2-40B4-BE49-F238E27FC236}">
                <a16:creationId xmlns:a16="http://schemas.microsoft.com/office/drawing/2014/main" id="{02E35222-CED9-4B64-BFCD-B89B92A3FB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FC286E-970C-44D3-94D7-B36498877029}"/>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2131631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5314-1C6E-4CF6-A4B0-D8F65124C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C4CD7F-E2FC-499E-A5FF-00BC66624DC3}"/>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4" name="Footer Placeholder 3">
            <a:extLst>
              <a:ext uri="{FF2B5EF4-FFF2-40B4-BE49-F238E27FC236}">
                <a16:creationId xmlns:a16="http://schemas.microsoft.com/office/drawing/2014/main" id="{E3A66D47-9ED5-4827-9056-9B284B0691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33915-A4EE-4CAC-959B-2C2A5D29BA76}"/>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127370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F225C8-98DD-496E-89B2-67843E38B1AF}"/>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3" name="Footer Placeholder 2">
            <a:extLst>
              <a:ext uri="{FF2B5EF4-FFF2-40B4-BE49-F238E27FC236}">
                <a16:creationId xmlns:a16="http://schemas.microsoft.com/office/drawing/2014/main" id="{81A935F1-6AFE-4B2D-B28D-F1A5F0318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EA4F3-5881-46E6-AEA5-D7ACF5F8D390}"/>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25809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CA9E-06FD-4833-ACCC-5D83C9381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5227A-60A1-4DCF-882C-31384EE377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407CA6-6B65-4E9C-90ED-12E3AB804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DDED8-0FB9-47AF-BB80-520CA007ECE4}"/>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6" name="Footer Placeholder 5">
            <a:extLst>
              <a:ext uri="{FF2B5EF4-FFF2-40B4-BE49-F238E27FC236}">
                <a16:creationId xmlns:a16="http://schemas.microsoft.com/office/drawing/2014/main" id="{516F5D93-2D8F-4290-9455-E9BE36D16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4038C-4303-4221-A388-5554D2BD80E2}"/>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50778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4AE0-BC6B-4AE4-824A-191FF8F5F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779545-32EA-44F2-96CE-5B752880F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B0081A-CA8E-4D2E-A845-2BE6050D6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D9253-1C2B-43FD-A249-E90A701435C4}"/>
              </a:ext>
            </a:extLst>
          </p:cNvPr>
          <p:cNvSpPr>
            <a:spLocks noGrp="1"/>
          </p:cNvSpPr>
          <p:nvPr>
            <p:ph type="dt" sz="half" idx="10"/>
          </p:nvPr>
        </p:nvSpPr>
        <p:spPr/>
        <p:txBody>
          <a:bodyPr/>
          <a:lstStyle/>
          <a:p>
            <a:fld id="{3F9307D8-A010-403E-B219-342D925EECD3}" type="datetimeFigureOut">
              <a:rPr lang="en-US" smtClean="0"/>
              <a:t>5/3/2020</a:t>
            </a:fld>
            <a:endParaRPr lang="en-US"/>
          </a:p>
        </p:txBody>
      </p:sp>
      <p:sp>
        <p:nvSpPr>
          <p:cNvPr id="6" name="Footer Placeholder 5">
            <a:extLst>
              <a:ext uri="{FF2B5EF4-FFF2-40B4-BE49-F238E27FC236}">
                <a16:creationId xmlns:a16="http://schemas.microsoft.com/office/drawing/2014/main" id="{1A34C4A6-D788-445B-9BE5-D2CC9FEF1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49270-930A-414B-90C6-6A4F3B6D6009}"/>
              </a:ext>
            </a:extLst>
          </p:cNvPr>
          <p:cNvSpPr>
            <a:spLocks noGrp="1"/>
          </p:cNvSpPr>
          <p:nvPr>
            <p:ph type="sldNum" sz="quarter" idx="12"/>
          </p:nvPr>
        </p:nvSpPr>
        <p:spPr/>
        <p:txBody>
          <a:bodyPr/>
          <a:lstStyle/>
          <a:p>
            <a:fld id="{6144BF6C-61DE-4997-8DFE-EFDABBEBF624}" type="slidenum">
              <a:rPr lang="en-US" smtClean="0"/>
              <a:t>‹#›</a:t>
            </a:fld>
            <a:endParaRPr lang="en-US"/>
          </a:p>
        </p:txBody>
      </p:sp>
    </p:spTree>
    <p:extLst>
      <p:ext uri="{BB962C8B-B14F-4D97-AF65-F5344CB8AC3E}">
        <p14:creationId xmlns:p14="http://schemas.microsoft.com/office/powerpoint/2010/main" val="322383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76C2F-7EE8-4CBD-BDC8-28C07D930C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535008-8D14-448D-A04E-4F1F1CC518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CB9C6-D4EF-4012-B7FC-E1566815F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307D8-A010-403E-B219-342D925EECD3}" type="datetimeFigureOut">
              <a:rPr lang="en-US" smtClean="0"/>
              <a:t>5/3/2020</a:t>
            </a:fld>
            <a:endParaRPr lang="en-US"/>
          </a:p>
        </p:txBody>
      </p:sp>
      <p:sp>
        <p:nvSpPr>
          <p:cNvPr id="5" name="Footer Placeholder 4">
            <a:extLst>
              <a:ext uri="{FF2B5EF4-FFF2-40B4-BE49-F238E27FC236}">
                <a16:creationId xmlns:a16="http://schemas.microsoft.com/office/drawing/2014/main" id="{AE9D78FE-B0B8-483A-ABF0-E680C9A72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62A349-43E7-4E38-AAC2-523B7FB495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4BF6C-61DE-4997-8DFE-EFDABBEBF624}" type="slidenum">
              <a:rPr lang="en-US" smtClean="0"/>
              <a:t>‹#›</a:t>
            </a:fld>
            <a:endParaRPr lang="en-US"/>
          </a:p>
        </p:txBody>
      </p:sp>
    </p:spTree>
    <p:extLst>
      <p:ext uri="{BB962C8B-B14F-4D97-AF65-F5344CB8AC3E}">
        <p14:creationId xmlns:p14="http://schemas.microsoft.com/office/powerpoint/2010/main" val="1279187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F6AE8-E833-4E5E-89E3-6572E67E9015}"/>
              </a:ext>
            </a:extLst>
          </p:cNvPr>
          <p:cNvSpPr/>
          <p:nvPr/>
        </p:nvSpPr>
        <p:spPr>
          <a:xfrm>
            <a:off x="6486144" y="4486656"/>
            <a:ext cx="5705856" cy="2377440"/>
          </a:xfrm>
          <a:custGeom>
            <a:avLst/>
            <a:gdLst>
              <a:gd name="connsiteX0" fmla="*/ 0 w 5705856"/>
              <a:gd name="connsiteY0" fmla="*/ 0 h 2377440"/>
              <a:gd name="connsiteX1" fmla="*/ 684703 w 5705856"/>
              <a:gd name="connsiteY1" fmla="*/ 0 h 2377440"/>
              <a:gd name="connsiteX2" fmla="*/ 1369405 w 5705856"/>
              <a:gd name="connsiteY2" fmla="*/ 0 h 2377440"/>
              <a:gd name="connsiteX3" fmla="*/ 1939991 w 5705856"/>
              <a:gd name="connsiteY3" fmla="*/ 0 h 2377440"/>
              <a:gd name="connsiteX4" fmla="*/ 2567635 w 5705856"/>
              <a:gd name="connsiteY4" fmla="*/ 0 h 2377440"/>
              <a:gd name="connsiteX5" fmla="*/ 3081162 w 5705856"/>
              <a:gd name="connsiteY5" fmla="*/ 0 h 2377440"/>
              <a:gd name="connsiteX6" fmla="*/ 3651748 w 5705856"/>
              <a:gd name="connsiteY6" fmla="*/ 0 h 2377440"/>
              <a:gd name="connsiteX7" fmla="*/ 4336451 w 5705856"/>
              <a:gd name="connsiteY7" fmla="*/ 0 h 2377440"/>
              <a:gd name="connsiteX8" fmla="*/ 4792919 w 5705856"/>
              <a:gd name="connsiteY8" fmla="*/ 0 h 2377440"/>
              <a:gd name="connsiteX9" fmla="*/ 5705856 w 5705856"/>
              <a:gd name="connsiteY9" fmla="*/ 0 h 2377440"/>
              <a:gd name="connsiteX10" fmla="*/ 5705856 w 5705856"/>
              <a:gd name="connsiteY10" fmla="*/ 546811 h 2377440"/>
              <a:gd name="connsiteX11" fmla="*/ 5705856 w 5705856"/>
              <a:gd name="connsiteY11" fmla="*/ 1117397 h 2377440"/>
              <a:gd name="connsiteX12" fmla="*/ 5705856 w 5705856"/>
              <a:gd name="connsiteY12" fmla="*/ 1711757 h 2377440"/>
              <a:gd name="connsiteX13" fmla="*/ 5705856 w 5705856"/>
              <a:gd name="connsiteY13" fmla="*/ 2377440 h 2377440"/>
              <a:gd name="connsiteX14" fmla="*/ 5021153 w 5705856"/>
              <a:gd name="connsiteY14" fmla="*/ 2377440 h 2377440"/>
              <a:gd name="connsiteX15" fmla="*/ 4450568 w 5705856"/>
              <a:gd name="connsiteY15" fmla="*/ 2377440 h 2377440"/>
              <a:gd name="connsiteX16" fmla="*/ 3879982 w 5705856"/>
              <a:gd name="connsiteY16" fmla="*/ 2377440 h 2377440"/>
              <a:gd name="connsiteX17" fmla="*/ 3309396 w 5705856"/>
              <a:gd name="connsiteY17" fmla="*/ 2377440 h 2377440"/>
              <a:gd name="connsiteX18" fmla="*/ 2738811 w 5705856"/>
              <a:gd name="connsiteY18" fmla="*/ 2377440 h 2377440"/>
              <a:gd name="connsiteX19" fmla="*/ 2225284 w 5705856"/>
              <a:gd name="connsiteY19" fmla="*/ 2377440 h 2377440"/>
              <a:gd name="connsiteX20" fmla="*/ 1597640 w 5705856"/>
              <a:gd name="connsiteY20" fmla="*/ 2377440 h 2377440"/>
              <a:gd name="connsiteX21" fmla="*/ 1027054 w 5705856"/>
              <a:gd name="connsiteY21" fmla="*/ 2377440 h 2377440"/>
              <a:gd name="connsiteX22" fmla="*/ 0 w 5705856"/>
              <a:gd name="connsiteY22" fmla="*/ 2377440 h 2377440"/>
              <a:gd name="connsiteX23" fmla="*/ 0 w 5705856"/>
              <a:gd name="connsiteY23" fmla="*/ 1735531 h 2377440"/>
              <a:gd name="connsiteX24" fmla="*/ 0 w 5705856"/>
              <a:gd name="connsiteY24" fmla="*/ 1093622 h 2377440"/>
              <a:gd name="connsiteX25" fmla="*/ 0 w 5705856"/>
              <a:gd name="connsiteY25"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05856" h="2377440" fill="none" extrusionOk="0">
                <a:moveTo>
                  <a:pt x="0" y="0"/>
                </a:moveTo>
                <a:cubicBezTo>
                  <a:pt x="220544" y="-53330"/>
                  <a:pt x="400124" y="22218"/>
                  <a:pt x="684703" y="0"/>
                </a:cubicBezTo>
                <a:cubicBezTo>
                  <a:pt x="969282" y="-22218"/>
                  <a:pt x="1199992" y="59111"/>
                  <a:pt x="1369405" y="0"/>
                </a:cubicBezTo>
                <a:cubicBezTo>
                  <a:pt x="1538818" y="-59111"/>
                  <a:pt x="1715646" y="5339"/>
                  <a:pt x="1939991" y="0"/>
                </a:cubicBezTo>
                <a:cubicBezTo>
                  <a:pt x="2164336" y="-5339"/>
                  <a:pt x="2286890" y="39471"/>
                  <a:pt x="2567635" y="0"/>
                </a:cubicBezTo>
                <a:cubicBezTo>
                  <a:pt x="2848380" y="-39471"/>
                  <a:pt x="2959146" y="7599"/>
                  <a:pt x="3081162" y="0"/>
                </a:cubicBezTo>
                <a:cubicBezTo>
                  <a:pt x="3203178" y="-7599"/>
                  <a:pt x="3394534" y="59540"/>
                  <a:pt x="3651748" y="0"/>
                </a:cubicBezTo>
                <a:cubicBezTo>
                  <a:pt x="3908962" y="-59540"/>
                  <a:pt x="4162486" y="67169"/>
                  <a:pt x="4336451" y="0"/>
                </a:cubicBezTo>
                <a:cubicBezTo>
                  <a:pt x="4510416" y="-67169"/>
                  <a:pt x="4584807" y="53915"/>
                  <a:pt x="4792919" y="0"/>
                </a:cubicBezTo>
                <a:cubicBezTo>
                  <a:pt x="5001031" y="-53915"/>
                  <a:pt x="5451038" y="80134"/>
                  <a:pt x="5705856" y="0"/>
                </a:cubicBezTo>
                <a:cubicBezTo>
                  <a:pt x="5757485" y="233167"/>
                  <a:pt x="5686964" y="371464"/>
                  <a:pt x="5705856" y="546811"/>
                </a:cubicBezTo>
                <a:cubicBezTo>
                  <a:pt x="5724748" y="722158"/>
                  <a:pt x="5651598" y="883569"/>
                  <a:pt x="5705856" y="1117397"/>
                </a:cubicBezTo>
                <a:cubicBezTo>
                  <a:pt x="5760114" y="1351225"/>
                  <a:pt x="5660630" y="1523044"/>
                  <a:pt x="5705856" y="1711757"/>
                </a:cubicBezTo>
                <a:cubicBezTo>
                  <a:pt x="5751082" y="1900470"/>
                  <a:pt x="5626335" y="2125727"/>
                  <a:pt x="5705856" y="2377440"/>
                </a:cubicBezTo>
                <a:cubicBezTo>
                  <a:pt x="5391098" y="2381343"/>
                  <a:pt x="5210496" y="2369513"/>
                  <a:pt x="5021153" y="2377440"/>
                </a:cubicBezTo>
                <a:cubicBezTo>
                  <a:pt x="4831810" y="2385367"/>
                  <a:pt x="4685648" y="2353509"/>
                  <a:pt x="4450568" y="2377440"/>
                </a:cubicBezTo>
                <a:cubicBezTo>
                  <a:pt x="4215488" y="2401371"/>
                  <a:pt x="4123508" y="2311341"/>
                  <a:pt x="3879982" y="2377440"/>
                </a:cubicBezTo>
                <a:cubicBezTo>
                  <a:pt x="3636456" y="2443539"/>
                  <a:pt x="3528958" y="2372450"/>
                  <a:pt x="3309396" y="2377440"/>
                </a:cubicBezTo>
                <a:cubicBezTo>
                  <a:pt x="3089834" y="2382430"/>
                  <a:pt x="2912400" y="2343980"/>
                  <a:pt x="2738811" y="2377440"/>
                </a:cubicBezTo>
                <a:cubicBezTo>
                  <a:pt x="2565222" y="2410900"/>
                  <a:pt x="2375613" y="2352588"/>
                  <a:pt x="2225284" y="2377440"/>
                </a:cubicBezTo>
                <a:cubicBezTo>
                  <a:pt x="2074955" y="2402292"/>
                  <a:pt x="1868983" y="2374701"/>
                  <a:pt x="1597640" y="2377440"/>
                </a:cubicBezTo>
                <a:cubicBezTo>
                  <a:pt x="1326297" y="2380179"/>
                  <a:pt x="1153156" y="2319161"/>
                  <a:pt x="1027054" y="2377440"/>
                </a:cubicBezTo>
                <a:cubicBezTo>
                  <a:pt x="900952" y="2435719"/>
                  <a:pt x="432629" y="2290064"/>
                  <a:pt x="0" y="2377440"/>
                </a:cubicBezTo>
                <a:cubicBezTo>
                  <a:pt x="-29260" y="2118930"/>
                  <a:pt x="67899" y="1918250"/>
                  <a:pt x="0" y="1735531"/>
                </a:cubicBezTo>
                <a:cubicBezTo>
                  <a:pt x="-67899" y="1552812"/>
                  <a:pt x="58718" y="1338818"/>
                  <a:pt x="0" y="1093622"/>
                </a:cubicBezTo>
                <a:cubicBezTo>
                  <a:pt x="-58718" y="848426"/>
                  <a:pt x="14852" y="545192"/>
                  <a:pt x="0" y="0"/>
                </a:cubicBezTo>
                <a:close/>
              </a:path>
              <a:path w="5705856" h="2377440" stroke="0" extrusionOk="0">
                <a:moveTo>
                  <a:pt x="0" y="0"/>
                </a:moveTo>
                <a:cubicBezTo>
                  <a:pt x="126700" y="-26950"/>
                  <a:pt x="365989" y="4550"/>
                  <a:pt x="513527" y="0"/>
                </a:cubicBezTo>
                <a:cubicBezTo>
                  <a:pt x="661065" y="-4550"/>
                  <a:pt x="718263" y="21795"/>
                  <a:pt x="912937" y="0"/>
                </a:cubicBezTo>
                <a:cubicBezTo>
                  <a:pt x="1107611" y="-21795"/>
                  <a:pt x="1446622" y="11230"/>
                  <a:pt x="1597640" y="0"/>
                </a:cubicBezTo>
                <a:cubicBezTo>
                  <a:pt x="1748658" y="-11230"/>
                  <a:pt x="1860652" y="28992"/>
                  <a:pt x="2111167" y="0"/>
                </a:cubicBezTo>
                <a:cubicBezTo>
                  <a:pt x="2361682" y="-28992"/>
                  <a:pt x="2487677" y="47934"/>
                  <a:pt x="2624694" y="0"/>
                </a:cubicBezTo>
                <a:cubicBezTo>
                  <a:pt x="2761711" y="-47934"/>
                  <a:pt x="2982964" y="43320"/>
                  <a:pt x="3309396" y="0"/>
                </a:cubicBezTo>
                <a:cubicBezTo>
                  <a:pt x="3635828" y="-43320"/>
                  <a:pt x="3571563" y="1131"/>
                  <a:pt x="3765865" y="0"/>
                </a:cubicBezTo>
                <a:cubicBezTo>
                  <a:pt x="3960167" y="-1131"/>
                  <a:pt x="4210389" y="57776"/>
                  <a:pt x="4450568" y="0"/>
                </a:cubicBezTo>
                <a:cubicBezTo>
                  <a:pt x="4690747" y="-57776"/>
                  <a:pt x="4882578" y="32528"/>
                  <a:pt x="5135270" y="0"/>
                </a:cubicBezTo>
                <a:cubicBezTo>
                  <a:pt x="5387962" y="-32528"/>
                  <a:pt x="5546981" y="27821"/>
                  <a:pt x="5705856" y="0"/>
                </a:cubicBezTo>
                <a:cubicBezTo>
                  <a:pt x="5741783" y="140748"/>
                  <a:pt x="5682690" y="351318"/>
                  <a:pt x="5705856" y="641909"/>
                </a:cubicBezTo>
                <a:cubicBezTo>
                  <a:pt x="5729022" y="932500"/>
                  <a:pt x="5701061" y="1032464"/>
                  <a:pt x="5705856" y="1260043"/>
                </a:cubicBezTo>
                <a:cubicBezTo>
                  <a:pt x="5710651" y="1487622"/>
                  <a:pt x="5645904" y="1618282"/>
                  <a:pt x="5705856" y="1783080"/>
                </a:cubicBezTo>
                <a:cubicBezTo>
                  <a:pt x="5765808" y="1947878"/>
                  <a:pt x="5663363" y="2142627"/>
                  <a:pt x="5705856" y="2377440"/>
                </a:cubicBezTo>
                <a:cubicBezTo>
                  <a:pt x="5583439" y="2382061"/>
                  <a:pt x="5301295" y="2352067"/>
                  <a:pt x="5135270" y="2377440"/>
                </a:cubicBezTo>
                <a:cubicBezTo>
                  <a:pt x="4969245" y="2402813"/>
                  <a:pt x="4793984" y="2318434"/>
                  <a:pt x="4564685" y="2377440"/>
                </a:cubicBezTo>
                <a:cubicBezTo>
                  <a:pt x="4335387" y="2436446"/>
                  <a:pt x="4081776" y="2335732"/>
                  <a:pt x="3879982" y="2377440"/>
                </a:cubicBezTo>
                <a:cubicBezTo>
                  <a:pt x="3678188" y="2419148"/>
                  <a:pt x="3544464" y="2352652"/>
                  <a:pt x="3309396" y="2377440"/>
                </a:cubicBezTo>
                <a:cubicBezTo>
                  <a:pt x="3074328" y="2402228"/>
                  <a:pt x="3013486" y="2349969"/>
                  <a:pt x="2909987" y="2377440"/>
                </a:cubicBezTo>
                <a:cubicBezTo>
                  <a:pt x="2806488" y="2404911"/>
                  <a:pt x="2563029" y="2334730"/>
                  <a:pt x="2453518" y="2377440"/>
                </a:cubicBezTo>
                <a:cubicBezTo>
                  <a:pt x="2344007" y="2420150"/>
                  <a:pt x="1980969" y="2375307"/>
                  <a:pt x="1768815" y="2377440"/>
                </a:cubicBezTo>
                <a:cubicBezTo>
                  <a:pt x="1556661" y="2379573"/>
                  <a:pt x="1443515" y="2317764"/>
                  <a:pt x="1198230" y="2377440"/>
                </a:cubicBezTo>
                <a:cubicBezTo>
                  <a:pt x="952946" y="2437116"/>
                  <a:pt x="859851" y="2364736"/>
                  <a:pt x="741761" y="2377440"/>
                </a:cubicBezTo>
                <a:cubicBezTo>
                  <a:pt x="623671" y="2390144"/>
                  <a:pt x="266486" y="2306506"/>
                  <a:pt x="0" y="2377440"/>
                </a:cubicBezTo>
                <a:cubicBezTo>
                  <a:pt x="-7594" y="2270231"/>
                  <a:pt x="39912" y="2094415"/>
                  <a:pt x="0" y="1854403"/>
                </a:cubicBezTo>
                <a:cubicBezTo>
                  <a:pt x="-39912" y="1614391"/>
                  <a:pt x="11210" y="1508785"/>
                  <a:pt x="0" y="1331366"/>
                </a:cubicBezTo>
                <a:cubicBezTo>
                  <a:pt x="-11210" y="1153947"/>
                  <a:pt x="28971" y="877774"/>
                  <a:pt x="0" y="713232"/>
                </a:cubicBezTo>
                <a:cubicBezTo>
                  <a:pt x="-28971" y="548690"/>
                  <a:pt x="50640" y="291224"/>
                  <a:pt x="0" y="0"/>
                </a:cubicBez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11430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1BC15DF-9E88-4671-ABFC-96C2FDE13D85}"/>
              </a:ext>
            </a:extLst>
          </p:cNvPr>
          <p:cNvSpPr txBox="1"/>
          <p:nvPr/>
        </p:nvSpPr>
        <p:spPr>
          <a:xfrm>
            <a:off x="438912" y="1179469"/>
            <a:ext cx="5657088" cy="4216539"/>
          </a:xfrm>
          <a:prstGeom prst="rect">
            <a:avLst/>
          </a:prstGeom>
          <a:noFill/>
        </p:spPr>
        <p:txBody>
          <a:bodyPr wrap="square" rtlCol="0">
            <a:spAutoFit/>
          </a:bodyPr>
          <a:lstStyle/>
          <a:p>
            <a:pPr algn="ctr"/>
            <a:r>
              <a:rPr lang="en-US" sz="8800" dirty="0">
                <a:solidFill>
                  <a:schemeClr val="accent4">
                    <a:lumMod val="20000"/>
                    <a:lumOff val="80000"/>
                  </a:schemeClr>
                </a:solidFill>
                <a:effectLst>
                  <a:outerShdw blurRad="38100" dist="38100" dir="2700000" algn="tl">
                    <a:srgbClr val="000000">
                      <a:alpha val="43137"/>
                    </a:srgbClr>
                  </a:outerShdw>
                </a:effectLst>
                <a:latin typeface="KG TRIBECA STAMP" panose="02000505000000020004" pitchFamily="2" charset="0"/>
              </a:rPr>
              <a:t>6</a:t>
            </a:r>
            <a:endParaRPr lang="en-US" sz="6600" dirty="0">
              <a:solidFill>
                <a:schemeClr val="accent4">
                  <a:lumMod val="20000"/>
                  <a:lumOff val="80000"/>
                </a:schemeClr>
              </a:solidFill>
              <a:effectLst>
                <a:outerShdw blurRad="38100" dist="38100" dir="2700000" algn="tl">
                  <a:srgbClr val="000000">
                    <a:alpha val="43137"/>
                  </a:srgbClr>
                </a:outerShdw>
              </a:effectLst>
              <a:latin typeface="KG TRIBECA STAMP" panose="02000505000000020004" pitchFamily="2" charset="0"/>
            </a:endParaRPr>
          </a:p>
          <a:p>
            <a:pPr algn="ctr"/>
            <a:r>
              <a:rPr lang="en-US" sz="6000" dirty="0">
                <a:solidFill>
                  <a:schemeClr val="accent4">
                    <a:lumMod val="20000"/>
                    <a:lumOff val="80000"/>
                  </a:schemeClr>
                </a:solidFill>
                <a:effectLst>
                  <a:outerShdw blurRad="38100" dist="38100" dir="2700000" algn="tl">
                    <a:srgbClr val="000000">
                      <a:alpha val="43137"/>
                    </a:srgbClr>
                  </a:outerShdw>
                </a:effectLst>
                <a:latin typeface="KG TRIBECA STAMP" panose="02000505000000020004" pitchFamily="2" charset="0"/>
              </a:rPr>
              <a:t>Reminders from Galatians</a:t>
            </a:r>
          </a:p>
        </p:txBody>
      </p:sp>
      <p:sp>
        <p:nvSpPr>
          <p:cNvPr id="11" name="Rectangle 10">
            <a:extLst>
              <a:ext uri="{FF2B5EF4-FFF2-40B4-BE49-F238E27FC236}">
                <a16:creationId xmlns:a16="http://schemas.microsoft.com/office/drawing/2014/main" id="{885ABCBC-EBDB-4D4C-A920-62227ECF2C5C}"/>
              </a:ext>
            </a:extLst>
          </p:cNvPr>
          <p:cNvSpPr/>
          <p:nvPr/>
        </p:nvSpPr>
        <p:spPr>
          <a:xfrm>
            <a:off x="6484710" y="0"/>
            <a:ext cx="5705856" cy="44866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0BFD509-5D03-40C6-B7E3-F4B48B4AC44F}"/>
              </a:ext>
            </a:extLst>
          </p:cNvPr>
          <p:cNvSpPr txBox="1"/>
          <p:nvPr/>
        </p:nvSpPr>
        <p:spPr>
          <a:xfrm>
            <a:off x="6693408" y="4657344"/>
            <a:ext cx="3274287" cy="1477328"/>
          </a:xfrm>
          <a:prstGeom prst="rect">
            <a:avLst/>
          </a:prstGeom>
          <a:noFill/>
        </p:spPr>
        <p:txBody>
          <a:bodyPr wrap="square" rtlCol="0">
            <a:spAutoFit/>
          </a:bodyPr>
          <a:lstStyle/>
          <a:p>
            <a:r>
              <a:rPr lang="en-US" dirty="0"/>
              <a:t>   “Be diligent to present yourself approved to God, a worker who does not need to be ashamed, rightly dividing the word of truth” (2 Timothy 2:15)</a:t>
            </a:r>
          </a:p>
        </p:txBody>
      </p:sp>
      <p:sp>
        <p:nvSpPr>
          <p:cNvPr id="13" name="TextBox 12">
            <a:extLst>
              <a:ext uri="{FF2B5EF4-FFF2-40B4-BE49-F238E27FC236}">
                <a16:creationId xmlns:a16="http://schemas.microsoft.com/office/drawing/2014/main" id="{2A55B24F-F373-48D6-857D-64A1DAC94850}"/>
              </a:ext>
            </a:extLst>
          </p:cNvPr>
          <p:cNvSpPr txBox="1"/>
          <p:nvPr/>
        </p:nvSpPr>
        <p:spPr>
          <a:xfrm>
            <a:off x="6778752" y="6351294"/>
            <a:ext cx="3005905" cy="400110"/>
          </a:xfrm>
          <a:prstGeom prst="rect">
            <a:avLst/>
          </a:prstGeom>
          <a:noFill/>
        </p:spPr>
        <p:txBody>
          <a:bodyPr wrap="square" rtlCol="0">
            <a:spAutoFit/>
          </a:bodyPr>
          <a:lstStyle/>
          <a:p>
            <a:pPr algn="ctr"/>
            <a:r>
              <a:rPr lang="en-US" sz="2000" b="1" dirty="0"/>
              <a:t>http://soundteaching.org</a:t>
            </a:r>
          </a:p>
        </p:txBody>
      </p:sp>
      <p:pic>
        <p:nvPicPr>
          <p:cNvPr id="15" name="Picture 14" descr="A close up of a logo&#10;&#10;Description automatically generated">
            <a:extLst>
              <a:ext uri="{FF2B5EF4-FFF2-40B4-BE49-F238E27FC236}">
                <a16:creationId xmlns:a16="http://schemas.microsoft.com/office/drawing/2014/main" id="{66591231-E2DC-4E2B-BF91-B7696859A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83" y="4697052"/>
            <a:ext cx="1902128" cy="2054352"/>
          </a:xfrm>
          <a:prstGeom prst="rect">
            <a:avLst/>
          </a:prstGeom>
        </p:spPr>
      </p:pic>
    </p:spTree>
    <p:extLst>
      <p:ext uri="{BB962C8B-B14F-4D97-AF65-F5344CB8AC3E}">
        <p14:creationId xmlns:p14="http://schemas.microsoft.com/office/powerpoint/2010/main" val="206306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AD03-0B07-4959-B3F8-AF623C7A9CEA}"/>
              </a:ext>
            </a:extLst>
          </p:cNvPr>
          <p:cNvSpPr>
            <a:spLocks noGrp="1"/>
          </p:cNvSpPr>
          <p:nvPr>
            <p:ph type="ctrTitle"/>
          </p:nvPr>
        </p:nvSpPr>
        <p:spPr>
          <a:xfrm>
            <a:off x="307394" y="238502"/>
            <a:ext cx="5705856" cy="2321818"/>
          </a:xfrm>
        </p:spPr>
        <p:txBody>
          <a:bodyPr anchor="t">
            <a:normAutofit/>
          </a:bodyPr>
          <a:lstStyle/>
          <a:p>
            <a:r>
              <a:rPr lang="en-US" sz="5400" dirty="0">
                <a:solidFill>
                  <a:schemeClr val="accent4">
                    <a:lumMod val="20000"/>
                    <a:lumOff val="80000"/>
                  </a:schemeClr>
                </a:solidFill>
                <a:effectLst>
                  <a:outerShdw blurRad="38100" dist="38100" dir="2700000" algn="tl">
                    <a:srgbClr val="000000">
                      <a:alpha val="43137"/>
                    </a:srgbClr>
                  </a:outerShdw>
                </a:effectLst>
                <a:latin typeface="Impact" panose="020B0806030902050204" pitchFamily="34" charset="0"/>
              </a:rPr>
              <a:t>Don’t live for the approval of others</a:t>
            </a:r>
          </a:p>
        </p:txBody>
      </p:sp>
      <p:sp>
        <p:nvSpPr>
          <p:cNvPr id="3" name="Subtitle 2">
            <a:extLst>
              <a:ext uri="{FF2B5EF4-FFF2-40B4-BE49-F238E27FC236}">
                <a16:creationId xmlns:a16="http://schemas.microsoft.com/office/drawing/2014/main" id="{D66990F7-92F9-4B6F-AB1E-4141D0411892}"/>
              </a:ext>
            </a:extLst>
          </p:cNvPr>
          <p:cNvSpPr>
            <a:spLocks noGrp="1"/>
          </p:cNvSpPr>
          <p:nvPr>
            <p:ph type="subTitle" idx="1"/>
          </p:nvPr>
        </p:nvSpPr>
        <p:spPr>
          <a:xfrm>
            <a:off x="307393" y="2340864"/>
            <a:ext cx="5903354" cy="4278633"/>
          </a:xfrm>
        </p:spPr>
        <p:txBody>
          <a:bodyPr>
            <a:normAutofit/>
          </a:bodyPr>
          <a:lstStyle/>
          <a:p>
            <a:pPr indent="347663" algn="l"/>
            <a:r>
              <a:rPr lang="en-US" sz="4000" b="1" dirty="0">
                <a:solidFill>
                  <a:schemeClr val="accent4">
                    <a:lumMod val="20000"/>
                    <a:lumOff val="80000"/>
                  </a:schemeClr>
                </a:solidFill>
                <a:effectLst>
                  <a:outerShdw blurRad="38100" dist="38100" dir="2700000" algn="tl">
                    <a:srgbClr val="000000">
                      <a:alpha val="43137"/>
                    </a:srgbClr>
                  </a:outerShdw>
                </a:effectLst>
              </a:rPr>
              <a:t>“For do I now persuade men, or God? Or do I seek to please men? For if I still pleased men, I would not be a bondservant of Christ.”</a:t>
            </a:r>
          </a:p>
          <a:p>
            <a:pPr indent="347663" algn="r"/>
            <a:r>
              <a:rPr lang="en-US" sz="4000" b="1" dirty="0">
                <a:solidFill>
                  <a:schemeClr val="accent4">
                    <a:lumMod val="20000"/>
                    <a:lumOff val="80000"/>
                  </a:schemeClr>
                </a:solidFill>
                <a:effectLst>
                  <a:outerShdw blurRad="38100" dist="38100" dir="2700000" algn="tl">
                    <a:srgbClr val="000000">
                      <a:alpha val="43137"/>
                    </a:srgbClr>
                  </a:outerShdw>
                </a:effectLst>
              </a:rPr>
              <a:t> (1:10)</a:t>
            </a:r>
          </a:p>
        </p:txBody>
      </p:sp>
      <p:sp>
        <p:nvSpPr>
          <p:cNvPr id="6" name="Rectangle 5">
            <a:extLst>
              <a:ext uri="{FF2B5EF4-FFF2-40B4-BE49-F238E27FC236}">
                <a16:creationId xmlns:a16="http://schemas.microsoft.com/office/drawing/2014/main" id="{25177D3F-3487-4E5A-B51C-875FAC3E73DE}"/>
              </a:ext>
            </a:extLst>
          </p:cNvPr>
          <p:cNvSpPr/>
          <p:nvPr/>
        </p:nvSpPr>
        <p:spPr>
          <a:xfrm>
            <a:off x="6484710" y="0"/>
            <a:ext cx="5705856" cy="44866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413164-EAB3-442C-B731-2FBB100F267A}"/>
              </a:ext>
            </a:extLst>
          </p:cNvPr>
          <p:cNvSpPr/>
          <p:nvPr/>
        </p:nvSpPr>
        <p:spPr>
          <a:xfrm>
            <a:off x="6486144" y="4486656"/>
            <a:ext cx="5705856" cy="2377440"/>
          </a:xfrm>
          <a:custGeom>
            <a:avLst/>
            <a:gdLst>
              <a:gd name="connsiteX0" fmla="*/ 0 w 5705856"/>
              <a:gd name="connsiteY0" fmla="*/ 0 h 2377440"/>
              <a:gd name="connsiteX1" fmla="*/ 684703 w 5705856"/>
              <a:gd name="connsiteY1" fmla="*/ 0 h 2377440"/>
              <a:gd name="connsiteX2" fmla="*/ 1369405 w 5705856"/>
              <a:gd name="connsiteY2" fmla="*/ 0 h 2377440"/>
              <a:gd name="connsiteX3" fmla="*/ 1939991 w 5705856"/>
              <a:gd name="connsiteY3" fmla="*/ 0 h 2377440"/>
              <a:gd name="connsiteX4" fmla="*/ 2567635 w 5705856"/>
              <a:gd name="connsiteY4" fmla="*/ 0 h 2377440"/>
              <a:gd name="connsiteX5" fmla="*/ 3081162 w 5705856"/>
              <a:gd name="connsiteY5" fmla="*/ 0 h 2377440"/>
              <a:gd name="connsiteX6" fmla="*/ 3651748 w 5705856"/>
              <a:gd name="connsiteY6" fmla="*/ 0 h 2377440"/>
              <a:gd name="connsiteX7" fmla="*/ 4336451 w 5705856"/>
              <a:gd name="connsiteY7" fmla="*/ 0 h 2377440"/>
              <a:gd name="connsiteX8" fmla="*/ 4792919 w 5705856"/>
              <a:gd name="connsiteY8" fmla="*/ 0 h 2377440"/>
              <a:gd name="connsiteX9" fmla="*/ 5705856 w 5705856"/>
              <a:gd name="connsiteY9" fmla="*/ 0 h 2377440"/>
              <a:gd name="connsiteX10" fmla="*/ 5705856 w 5705856"/>
              <a:gd name="connsiteY10" fmla="*/ 546811 h 2377440"/>
              <a:gd name="connsiteX11" fmla="*/ 5705856 w 5705856"/>
              <a:gd name="connsiteY11" fmla="*/ 1117397 h 2377440"/>
              <a:gd name="connsiteX12" fmla="*/ 5705856 w 5705856"/>
              <a:gd name="connsiteY12" fmla="*/ 1711757 h 2377440"/>
              <a:gd name="connsiteX13" fmla="*/ 5705856 w 5705856"/>
              <a:gd name="connsiteY13" fmla="*/ 2377440 h 2377440"/>
              <a:gd name="connsiteX14" fmla="*/ 5021153 w 5705856"/>
              <a:gd name="connsiteY14" fmla="*/ 2377440 h 2377440"/>
              <a:gd name="connsiteX15" fmla="*/ 4450568 w 5705856"/>
              <a:gd name="connsiteY15" fmla="*/ 2377440 h 2377440"/>
              <a:gd name="connsiteX16" fmla="*/ 3879982 w 5705856"/>
              <a:gd name="connsiteY16" fmla="*/ 2377440 h 2377440"/>
              <a:gd name="connsiteX17" fmla="*/ 3309396 w 5705856"/>
              <a:gd name="connsiteY17" fmla="*/ 2377440 h 2377440"/>
              <a:gd name="connsiteX18" fmla="*/ 2738811 w 5705856"/>
              <a:gd name="connsiteY18" fmla="*/ 2377440 h 2377440"/>
              <a:gd name="connsiteX19" fmla="*/ 2225284 w 5705856"/>
              <a:gd name="connsiteY19" fmla="*/ 2377440 h 2377440"/>
              <a:gd name="connsiteX20" fmla="*/ 1597640 w 5705856"/>
              <a:gd name="connsiteY20" fmla="*/ 2377440 h 2377440"/>
              <a:gd name="connsiteX21" fmla="*/ 1027054 w 5705856"/>
              <a:gd name="connsiteY21" fmla="*/ 2377440 h 2377440"/>
              <a:gd name="connsiteX22" fmla="*/ 0 w 5705856"/>
              <a:gd name="connsiteY22" fmla="*/ 2377440 h 2377440"/>
              <a:gd name="connsiteX23" fmla="*/ 0 w 5705856"/>
              <a:gd name="connsiteY23" fmla="*/ 1735531 h 2377440"/>
              <a:gd name="connsiteX24" fmla="*/ 0 w 5705856"/>
              <a:gd name="connsiteY24" fmla="*/ 1093622 h 2377440"/>
              <a:gd name="connsiteX25" fmla="*/ 0 w 5705856"/>
              <a:gd name="connsiteY25"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05856" h="2377440" fill="none" extrusionOk="0">
                <a:moveTo>
                  <a:pt x="0" y="0"/>
                </a:moveTo>
                <a:cubicBezTo>
                  <a:pt x="220544" y="-53330"/>
                  <a:pt x="400124" y="22218"/>
                  <a:pt x="684703" y="0"/>
                </a:cubicBezTo>
                <a:cubicBezTo>
                  <a:pt x="969282" y="-22218"/>
                  <a:pt x="1199992" y="59111"/>
                  <a:pt x="1369405" y="0"/>
                </a:cubicBezTo>
                <a:cubicBezTo>
                  <a:pt x="1538818" y="-59111"/>
                  <a:pt x="1715646" y="5339"/>
                  <a:pt x="1939991" y="0"/>
                </a:cubicBezTo>
                <a:cubicBezTo>
                  <a:pt x="2164336" y="-5339"/>
                  <a:pt x="2286890" y="39471"/>
                  <a:pt x="2567635" y="0"/>
                </a:cubicBezTo>
                <a:cubicBezTo>
                  <a:pt x="2848380" y="-39471"/>
                  <a:pt x="2959146" y="7599"/>
                  <a:pt x="3081162" y="0"/>
                </a:cubicBezTo>
                <a:cubicBezTo>
                  <a:pt x="3203178" y="-7599"/>
                  <a:pt x="3394534" y="59540"/>
                  <a:pt x="3651748" y="0"/>
                </a:cubicBezTo>
                <a:cubicBezTo>
                  <a:pt x="3908962" y="-59540"/>
                  <a:pt x="4162486" y="67169"/>
                  <a:pt x="4336451" y="0"/>
                </a:cubicBezTo>
                <a:cubicBezTo>
                  <a:pt x="4510416" y="-67169"/>
                  <a:pt x="4584807" y="53915"/>
                  <a:pt x="4792919" y="0"/>
                </a:cubicBezTo>
                <a:cubicBezTo>
                  <a:pt x="5001031" y="-53915"/>
                  <a:pt x="5451038" y="80134"/>
                  <a:pt x="5705856" y="0"/>
                </a:cubicBezTo>
                <a:cubicBezTo>
                  <a:pt x="5757485" y="233167"/>
                  <a:pt x="5686964" y="371464"/>
                  <a:pt x="5705856" y="546811"/>
                </a:cubicBezTo>
                <a:cubicBezTo>
                  <a:pt x="5724748" y="722158"/>
                  <a:pt x="5651598" y="883569"/>
                  <a:pt x="5705856" y="1117397"/>
                </a:cubicBezTo>
                <a:cubicBezTo>
                  <a:pt x="5760114" y="1351225"/>
                  <a:pt x="5660630" y="1523044"/>
                  <a:pt x="5705856" y="1711757"/>
                </a:cubicBezTo>
                <a:cubicBezTo>
                  <a:pt x="5751082" y="1900470"/>
                  <a:pt x="5626335" y="2125727"/>
                  <a:pt x="5705856" y="2377440"/>
                </a:cubicBezTo>
                <a:cubicBezTo>
                  <a:pt x="5391098" y="2381343"/>
                  <a:pt x="5210496" y="2369513"/>
                  <a:pt x="5021153" y="2377440"/>
                </a:cubicBezTo>
                <a:cubicBezTo>
                  <a:pt x="4831810" y="2385367"/>
                  <a:pt x="4685648" y="2353509"/>
                  <a:pt x="4450568" y="2377440"/>
                </a:cubicBezTo>
                <a:cubicBezTo>
                  <a:pt x="4215488" y="2401371"/>
                  <a:pt x="4123508" y="2311341"/>
                  <a:pt x="3879982" y="2377440"/>
                </a:cubicBezTo>
                <a:cubicBezTo>
                  <a:pt x="3636456" y="2443539"/>
                  <a:pt x="3528958" y="2372450"/>
                  <a:pt x="3309396" y="2377440"/>
                </a:cubicBezTo>
                <a:cubicBezTo>
                  <a:pt x="3089834" y="2382430"/>
                  <a:pt x="2912400" y="2343980"/>
                  <a:pt x="2738811" y="2377440"/>
                </a:cubicBezTo>
                <a:cubicBezTo>
                  <a:pt x="2565222" y="2410900"/>
                  <a:pt x="2375613" y="2352588"/>
                  <a:pt x="2225284" y="2377440"/>
                </a:cubicBezTo>
                <a:cubicBezTo>
                  <a:pt x="2074955" y="2402292"/>
                  <a:pt x="1868983" y="2374701"/>
                  <a:pt x="1597640" y="2377440"/>
                </a:cubicBezTo>
                <a:cubicBezTo>
                  <a:pt x="1326297" y="2380179"/>
                  <a:pt x="1153156" y="2319161"/>
                  <a:pt x="1027054" y="2377440"/>
                </a:cubicBezTo>
                <a:cubicBezTo>
                  <a:pt x="900952" y="2435719"/>
                  <a:pt x="432629" y="2290064"/>
                  <a:pt x="0" y="2377440"/>
                </a:cubicBezTo>
                <a:cubicBezTo>
                  <a:pt x="-29260" y="2118930"/>
                  <a:pt x="67899" y="1918250"/>
                  <a:pt x="0" y="1735531"/>
                </a:cubicBezTo>
                <a:cubicBezTo>
                  <a:pt x="-67899" y="1552812"/>
                  <a:pt x="58718" y="1338818"/>
                  <a:pt x="0" y="1093622"/>
                </a:cubicBezTo>
                <a:cubicBezTo>
                  <a:pt x="-58718" y="848426"/>
                  <a:pt x="14852" y="545192"/>
                  <a:pt x="0" y="0"/>
                </a:cubicBezTo>
                <a:close/>
              </a:path>
              <a:path w="5705856" h="2377440" stroke="0" extrusionOk="0">
                <a:moveTo>
                  <a:pt x="0" y="0"/>
                </a:moveTo>
                <a:cubicBezTo>
                  <a:pt x="126700" y="-26950"/>
                  <a:pt x="365989" y="4550"/>
                  <a:pt x="513527" y="0"/>
                </a:cubicBezTo>
                <a:cubicBezTo>
                  <a:pt x="661065" y="-4550"/>
                  <a:pt x="718263" y="21795"/>
                  <a:pt x="912937" y="0"/>
                </a:cubicBezTo>
                <a:cubicBezTo>
                  <a:pt x="1107611" y="-21795"/>
                  <a:pt x="1446622" y="11230"/>
                  <a:pt x="1597640" y="0"/>
                </a:cubicBezTo>
                <a:cubicBezTo>
                  <a:pt x="1748658" y="-11230"/>
                  <a:pt x="1860652" y="28992"/>
                  <a:pt x="2111167" y="0"/>
                </a:cubicBezTo>
                <a:cubicBezTo>
                  <a:pt x="2361682" y="-28992"/>
                  <a:pt x="2487677" y="47934"/>
                  <a:pt x="2624694" y="0"/>
                </a:cubicBezTo>
                <a:cubicBezTo>
                  <a:pt x="2761711" y="-47934"/>
                  <a:pt x="2982964" y="43320"/>
                  <a:pt x="3309396" y="0"/>
                </a:cubicBezTo>
                <a:cubicBezTo>
                  <a:pt x="3635828" y="-43320"/>
                  <a:pt x="3571563" y="1131"/>
                  <a:pt x="3765865" y="0"/>
                </a:cubicBezTo>
                <a:cubicBezTo>
                  <a:pt x="3960167" y="-1131"/>
                  <a:pt x="4210389" y="57776"/>
                  <a:pt x="4450568" y="0"/>
                </a:cubicBezTo>
                <a:cubicBezTo>
                  <a:pt x="4690747" y="-57776"/>
                  <a:pt x="4882578" y="32528"/>
                  <a:pt x="5135270" y="0"/>
                </a:cubicBezTo>
                <a:cubicBezTo>
                  <a:pt x="5387962" y="-32528"/>
                  <a:pt x="5546981" y="27821"/>
                  <a:pt x="5705856" y="0"/>
                </a:cubicBezTo>
                <a:cubicBezTo>
                  <a:pt x="5741783" y="140748"/>
                  <a:pt x="5682690" y="351318"/>
                  <a:pt x="5705856" y="641909"/>
                </a:cubicBezTo>
                <a:cubicBezTo>
                  <a:pt x="5729022" y="932500"/>
                  <a:pt x="5701061" y="1032464"/>
                  <a:pt x="5705856" y="1260043"/>
                </a:cubicBezTo>
                <a:cubicBezTo>
                  <a:pt x="5710651" y="1487622"/>
                  <a:pt x="5645904" y="1618282"/>
                  <a:pt x="5705856" y="1783080"/>
                </a:cubicBezTo>
                <a:cubicBezTo>
                  <a:pt x="5765808" y="1947878"/>
                  <a:pt x="5663363" y="2142627"/>
                  <a:pt x="5705856" y="2377440"/>
                </a:cubicBezTo>
                <a:cubicBezTo>
                  <a:pt x="5583439" y="2382061"/>
                  <a:pt x="5301295" y="2352067"/>
                  <a:pt x="5135270" y="2377440"/>
                </a:cubicBezTo>
                <a:cubicBezTo>
                  <a:pt x="4969245" y="2402813"/>
                  <a:pt x="4793984" y="2318434"/>
                  <a:pt x="4564685" y="2377440"/>
                </a:cubicBezTo>
                <a:cubicBezTo>
                  <a:pt x="4335387" y="2436446"/>
                  <a:pt x="4081776" y="2335732"/>
                  <a:pt x="3879982" y="2377440"/>
                </a:cubicBezTo>
                <a:cubicBezTo>
                  <a:pt x="3678188" y="2419148"/>
                  <a:pt x="3544464" y="2352652"/>
                  <a:pt x="3309396" y="2377440"/>
                </a:cubicBezTo>
                <a:cubicBezTo>
                  <a:pt x="3074328" y="2402228"/>
                  <a:pt x="3013486" y="2349969"/>
                  <a:pt x="2909987" y="2377440"/>
                </a:cubicBezTo>
                <a:cubicBezTo>
                  <a:pt x="2806488" y="2404911"/>
                  <a:pt x="2563029" y="2334730"/>
                  <a:pt x="2453518" y="2377440"/>
                </a:cubicBezTo>
                <a:cubicBezTo>
                  <a:pt x="2344007" y="2420150"/>
                  <a:pt x="1980969" y="2375307"/>
                  <a:pt x="1768815" y="2377440"/>
                </a:cubicBezTo>
                <a:cubicBezTo>
                  <a:pt x="1556661" y="2379573"/>
                  <a:pt x="1443515" y="2317764"/>
                  <a:pt x="1198230" y="2377440"/>
                </a:cubicBezTo>
                <a:cubicBezTo>
                  <a:pt x="952946" y="2437116"/>
                  <a:pt x="859851" y="2364736"/>
                  <a:pt x="741761" y="2377440"/>
                </a:cubicBezTo>
                <a:cubicBezTo>
                  <a:pt x="623671" y="2390144"/>
                  <a:pt x="266486" y="2306506"/>
                  <a:pt x="0" y="2377440"/>
                </a:cubicBezTo>
                <a:cubicBezTo>
                  <a:pt x="-7594" y="2270231"/>
                  <a:pt x="39912" y="2094415"/>
                  <a:pt x="0" y="1854403"/>
                </a:cubicBezTo>
                <a:cubicBezTo>
                  <a:pt x="-39912" y="1614391"/>
                  <a:pt x="11210" y="1508785"/>
                  <a:pt x="0" y="1331366"/>
                </a:cubicBezTo>
                <a:cubicBezTo>
                  <a:pt x="-11210" y="1153947"/>
                  <a:pt x="28971" y="877774"/>
                  <a:pt x="0" y="713232"/>
                </a:cubicBezTo>
                <a:cubicBezTo>
                  <a:pt x="-28971" y="548690"/>
                  <a:pt x="50640" y="291224"/>
                  <a:pt x="0" y="0"/>
                </a:cubicBezTo>
                <a:close/>
              </a:path>
            </a:pathLst>
          </a:cu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1430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7569163-958A-499B-A595-6547D2EFE373}"/>
              </a:ext>
            </a:extLst>
          </p:cNvPr>
          <p:cNvSpPr txBox="1"/>
          <p:nvPr/>
        </p:nvSpPr>
        <p:spPr>
          <a:xfrm>
            <a:off x="6693408" y="4657344"/>
            <a:ext cx="32742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 diligent to present yourself approved to God, a worker who does not need to be ashamed, rightly dividing the word of truth” (2 Timothy 2:15)</a:t>
            </a:r>
          </a:p>
        </p:txBody>
      </p:sp>
      <p:sp>
        <p:nvSpPr>
          <p:cNvPr id="9" name="TextBox 8">
            <a:extLst>
              <a:ext uri="{FF2B5EF4-FFF2-40B4-BE49-F238E27FC236}">
                <a16:creationId xmlns:a16="http://schemas.microsoft.com/office/drawing/2014/main" id="{9BD69275-519B-497D-847E-28FCC7B8F77C}"/>
              </a:ext>
            </a:extLst>
          </p:cNvPr>
          <p:cNvSpPr txBox="1"/>
          <p:nvPr/>
        </p:nvSpPr>
        <p:spPr>
          <a:xfrm>
            <a:off x="6778752" y="6351294"/>
            <a:ext cx="30059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http://soundteaching.org</a:t>
            </a:r>
          </a:p>
        </p:txBody>
      </p:sp>
      <p:pic>
        <p:nvPicPr>
          <p:cNvPr id="10" name="Picture 9" descr="A close up of a logo&#10;&#10;Description automatically generated">
            <a:extLst>
              <a:ext uri="{FF2B5EF4-FFF2-40B4-BE49-F238E27FC236}">
                <a16:creationId xmlns:a16="http://schemas.microsoft.com/office/drawing/2014/main" id="{185B23A3-0A5C-4ED7-8F26-1423F0305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83" y="4697052"/>
            <a:ext cx="1902128" cy="2054352"/>
          </a:xfrm>
          <a:prstGeom prst="rect">
            <a:avLst/>
          </a:prstGeom>
        </p:spPr>
      </p:pic>
    </p:spTree>
    <p:extLst>
      <p:ext uri="{BB962C8B-B14F-4D97-AF65-F5344CB8AC3E}">
        <p14:creationId xmlns:p14="http://schemas.microsoft.com/office/powerpoint/2010/main" val="897755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AD03-0B07-4959-B3F8-AF623C7A9CEA}"/>
              </a:ext>
            </a:extLst>
          </p:cNvPr>
          <p:cNvSpPr>
            <a:spLocks noGrp="1"/>
          </p:cNvSpPr>
          <p:nvPr>
            <p:ph type="ctrTitle"/>
          </p:nvPr>
        </p:nvSpPr>
        <p:spPr>
          <a:xfrm>
            <a:off x="307394" y="238502"/>
            <a:ext cx="5705856" cy="2321818"/>
          </a:xfrm>
        </p:spPr>
        <p:txBody>
          <a:bodyPr anchor="t">
            <a:normAutofit/>
          </a:bodyPr>
          <a:lstStyle/>
          <a:p>
            <a:r>
              <a:rPr lang="en-US" sz="5400" dirty="0">
                <a:solidFill>
                  <a:schemeClr val="accent4">
                    <a:lumMod val="20000"/>
                    <a:lumOff val="80000"/>
                  </a:schemeClr>
                </a:solidFill>
                <a:effectLst>
                  <a:outerShdw blurRad="38100" dist="38100" dir="2700000" algn="tl">
                    <a:srgbClr val="000000">
                      <a:alpha val="43137"/>
                    </a:srgbClr>
                  </a:outerShdw>
                </a:effectLst>
                <a:latin typeface="Impact" panose="020B0806030902050204" pitchFamily="34" charset="0"/>
              </a:rPr>
              <a:t>You are not defined by your past</a:t>
            </a:r>
          </a:p>
        </p:txBody>
      </p:sp>
      <p:sp>
        <p:nvSpPr>
          <p:cNvPr id="3" name="Subtitle 2">
            <a:extLst>
              <a:ext uri="{FF2B5EF4-FFF2-40B4-BE49-F238E27FC236}">
                <a16:creationId xmlns:a16="http://schemas.microsoft.com/office/drawing/2014/main" id="{D66990F7-92F9-4B6F-AB1E-4141D0411892}"/>
              </a:ext>
            </a:extLst>
          </p:cNvPr>
          <p:cNvSpPr>
            <a:spLocks noGrp="1"/>
          </p:cNvSpPr>
          <p:nvPr>
            <p:ph type="subTitle" idx="1"/>
          </p:nvPr>
        </p:nvSpPr>
        <p:spPr>
          <a:xfrm>
            <a:off x="307393" y="2132842"/>
            <a:ext cx="5903354" cy="4486656"/>
          </a:xfrm>
        </p:spPr>
        <p:txBody>
          <a:bodyPr>
            <a:normAutofit/>
          </a:bodyPr>
          <a:lstStyle/>
          <a:p>
            <a:pPr indent="347663" algn="l"/>
            <a:r>
              <a:rPr lang="en-US" sz="3600" b="1" dirty="0">
                <a:solidFill>
                  <a:schemeClr val="accent4">
                    <a:lumMod val="20000"/>
                    <a:lumOff val="80000"/>
                  </a:schemeClr>
                </a:solidFill>
                <a:effectLst>
                  <a:outerShdw blurRad="38100" dist="38100" dir="2700000" algn="tl">
                    <a:srgbClr val="000000">
                      <a:alpha val="43137"/>
                    </a:srgbClr>
                  </a:outerShdw>
                </a:effectLst>
              </a:rPr>
              <a:t>“I have been crucified with Christ; it is no longer I who live, but Christ lives in me; and the life which I now live in the flesh I live by faith in the Son of God, who loved me and gave Himself for me.”</a:t>
            </a:r>
          </a:p>
          <a:p>
            <a:pPr indent="347663" algn="r"/>
            <a:r>
              <a:rPr lang="en-US" sz="3600" b="1" dirty="0">
                <a:solidFill>
                  <a:schemeClr val="accent4">
                    <a:lumMod val="20000"/>
                    <a:lumOff val="80000"/>
                  </a:schemeClr>
                </a:solidFill>
                <a:effectLst>
                  <a:outerShdw blurRad="38100" dist="38100" dir="2700000" algn="tl">
                    <a:srgbClr val="000000">
                      <a:alpha val="43137"/>
                    </a:srgbClr>
                  </a:outerShdw>
                </a:effectLst>
              </a:rPr>
              <a:t> (2:20)</a:t>
            </a:r>
          </a:p>
        </p:txBody>
      </p:sp>
      <p:sp>
        <p:nvSpPr>
          <p:cNvPr id="6" name="Rectangle 5">
            <a:extLst>
              <a:ext uri="{FF2B5EF4-FFF2-40B4-BE49-F238E27FC236}">
                <a16:creationId xmlns:a16="http://schemas.microsoft.com/office/drawing/2014/main" id="{25177D3F-3487-4E5A-B51C-875FAC3E73DE}"/>
              </a:ext>
            </a:extLst>
          </p:cNvPr>
          <p:cNvSpPr/>
          <p:nvPr/>
        </p:nvSpPr>
        <p:spPr>
          <a:xfrm>
            <a:off x="6484710" y="0"/>
            <a:ext cx="5705856" cy="44866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413164-EAB3-442C-B731-2FBB100F267A}"/>
              </a:ext>
            </a:extLst>
          </p:cNvPr>
          <p:cNvSpPr/>
          <p:nvPr/>
        </p:nvSpPr>
        <p:spPr>
          <a:xfrm>
            <a:off x="6486144" y="4486656"/>
            <a:ext cx="5705856" cy="2377440"/>
          </a:xfrm>
          <a:custGeom>
            <a:avLst/>
            <a:gdLst>
              <a:gd name="connsiteX0" fmla="*/ 0 w 5705856"/>
              <a:gd name="connsiteY0" fmla="*/ 0 h 2377440"/>
              <a:gd name="connsiteX1" fmla="*/ 684703 w 5705856"/>
              <a:gd name="connsiteY1" fmla="*/ 0 h 2377440"/>
              <a:gd name="connsiteX2" fmla="*/ 1369405 w 5705856"/>
              <a:gd name="connsiteY2" fmla="*/ 0 h 2377440"/>
              <a:gd name="connsiteX3" fmla="*/ 1939991 w 5705856"/>
              <a:gd name="connsiteY3" fmla="*/ 0 h 2377440"/>
              <a:gd name="connsiteX4" fmla="*/ 2567635 w 5705856"/>
              <a:gd name="connsiteY4" fmla="*/ 0 h 2377440"/>
              <a:gd name="connsiteX5" fmla="*/ 3081162 w 5705856"/>
              <a:gd name="connsiteY5" fmla="*/ 0 h 2377440"/>
              <a:gd name="connsiteX6" fmla="*/ 3651748 w 5705856"/>
              <a:gd name="connsiteY6" fmla="*/ 0 h 2377440"/>
              <a:gd name="connsiteX7" fmla="*/ 4336451 w 5705856"/>
              <a:gd name="connsiteY7" fmla="*/ 0 h 2377440"/>
              <a:gd name="connsiteX8" fmla="*/ 4792919 w 5705856"/>
              <a:gd name="connsiteY8" fmla="*/ 0 h 2377440"/>
              <a:gd name="connsiteX9" fmla="*/ 5705856 w 5705856"/>
              <a:gd name="connsiteY9" fmla="*/ 0 h 2377440"/>
              <a:gd name="connsiteX10" fmla="*/ 5705856 w 5705856"/>
              <a:gd name="connsiteY10" fmla="*/ 546811 h 2377440"/>
              <a:gd name="connsiteX11" fmla="*/ 5705856 w 5705856"/>
              <a:gd name="connsiteY11" fmla="*/ 1117397 h 2377440"/>
              <a:gd name="connsiteX12" fmla="*/ 5705856 w 5705856"/>
              <a:gd name="connsiteY12" fmla="*/ 1711757 h 2377440"/>
              <a:gd name="connsiteX13" fmla="*/ 5705856 w 5705856"/>
              <a:gd name="connsiteY13" fmla="*/ 2377440 h 2377440"/>
              <a:gd name="connsiteX14" fmla="*/ 5021153 w 5705856"/>
              <a:gd name="connsiteY14" fmla="*/ 2377440 h 2377440"/>
              <a:gd name="connsiteX15" fmla="*/ 4450568 w 5705856"/>
              <a:gd name="connsiteY15" fmla="*/ 2377440 h 2377440"/>
              <a:gd name="connsiteX16" fmla="*/ 3879982 w 5705856"/>
              <a:gd name="connsiteY16" fmla="*/ 2377440 h 2377440"/>
              <a:gd name="connsiteX17" fmla="*/ 3309396 w 5705856"/>
              <a:gd name="connsiteY17" fmla="*/ 2377440 h 2377440"/>
              <a:gd name="connsiteX18" fmla="*/ 2738811 w 5705856"/>
              <a:gd name="connsiteY18" fmla="*/ 2377440 h 2377440"/>
              <a:gd name="connsiteX19" fmla="*/ 2225284 w 5705856"/>
              <a:gd name="connsiteY19" fmla="*/ 2377440 h 2377440"/>
              <a:gd name="connsiteX20" fmla="*/ 1597640 w 5705856"/>
              <a:gd name="connsiteY20" fmla="*/ 2377440 h 2377440"/>
              <a:gd name="connsiteX21" fmla="*/ 1027054 w 5705856"/>
              <a:gd name="connsiteY21" fmla="*/ 2377440 h 2377440"/>
              <a:gd name="connsiteX22" fmla="*/ 0 w 5705856"/>
              <a:gd name="connsiteY22" fmla="*/ 2377440 h 2377440"/>
              <a:gd name="connsiteX23" fmla="*/ 0 w 5705856"/>
              <a:gd name="connsiteY23" fmla="*/ 1735531 h 2377440"/>
              <a:gd name="connsiteX24" fmla="*/ 0 w 5705856"/>
              <a:gd name="connsiteY24" fmla="*/ 1093622 h 2377440"/>
              <a:gd name="connsiteX25" fmla="*/ 0 w 5705856"/>
              <a:gd name="connsiteY25"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05856" h="2377440" fill="none" extrusionOk="0">
                <a:moveTo>
                  <a:pt x="0" y="0"/>
                </a:moveTo>
                <a:cubicBezTo>
                  <a:pt x="220544" y="-53330"/>
                  <a:pt x="400124" y="22218"/>
                  <a:pt x="684703" y="0"/>
                </a:cubicBezTo>
                <a:cubicBezTo>
                  <a:pt x="969282" y="-22218"/>
                  <a:pt x="1199992" y="59111"/>
                  <a:pt x="1369405" y="0"/>
                </a:cubicBezTo>
                <a:cubicBezTo>
                  <a:pt x="1538818" y="-59111"/>
                  <a:pt x="1715646" y="5339"/>
                  <a:pt x="1939991" y="0"/>
                </a:cubicBezTo>
                <a:cubicBezTo>
                  <a:pt x="2164336" y="-5339"/>
                  <a:pt x="2286890" y="39471"/>
                  <a:pt x="2567635" y="0"/>
                </a:cubicBezTo>
                <a:cubicBezTo>
                  <a:pt x="2848380" y="-39471"/>
                  <a:pt x="2959146" y="7599"/>
                  <a:pt x="3081162" y="0"/>
                </a:cubicBezTo>
                <a:cubicBezTo>
                  <a:pt x="3203178" y="-7599"/>
                  <a:pt x="3394534" y="59540"/>
                  <a:pt x="3651748" y="0"/>
                </a:cubicBezTo>
                <a:cubicBezTo>
                  <a:pt x="3908962" y="-59540"/>
                  <a:pt x="4162486" y="67169"/>
                  <a:pt x="4336451" y="0"/>
                </a:cubicBezTo>
                <a:cubicBezTo>
                  <a:pt x="4510416" y="-67169"/>
                  <a:pt x="4584807" y="53915"/>
                  <a:pt x="4792919" y="0"/>
                </a:cubicBezTo>
                <a:cubicBezTo>
                  <a:pt x="5001031" y="-53915"/>
                  <a:pt x="5451038" y="80134"/>
                  <a:pt x="5705856" y="0"/>
                </a:cubicBezTo>
                <a:cubicBezTo>
                  <a:pt x="5757485" y="233167"/>
                  <a:pt x="5686964" y="371464"/>
                  <a:pt x="5705856" y="546811"/>
                </a:cubicBezTo>
                <a:cubicBezTo>
                  <a:pt x="5724748" y="722158"/>
                  <a:pt x="5651598" y="883569"/>
                  <a:pt x="5705856" y="1117397"/>
                </a:cubicBezTo>
                <a:cubicBezTo>
                  <a:pt x="5760114" y="1351225"/>
                  <a:pt x="5660630" y="1523044"/>
                  <a:pt x="5705856" y="1711757"/>
                </a:cubicBezTo>
                <a:cubicBezTo>
                  <a:pt x="5751082" y="1900470"/>
                  <a:pt x="5626335" y="2125727"/>
                  <a:pt x="5705856" y="2377440"/>
                </a:cubicBezTo>
                <a:cubicBezTo>
                  <a:pt x="5391098" y="2381343"/>
                  <a:pt x="5210496" y="2369513"/>
                  <a:pt x="5021153" y="2377440"/>
                </a:cubicBezTo>
                <a:cubicBezTo>
                  <a:pt x="4831810" y="2385367"/>
                  <a:pt x="4685648" y="2353509"/>
                  <a:pt x="4450568" y="2377440"/>
                </a:cubicBezTo>
                <a:cubicBezTo>
                  <a:pt x="4215488" y="2401371"/>
                  <a:pt x="4123508" y="2311341"/>
                  <a:pt x="3879982" y="2377440"/>
                </a:cubicBezTo>
                <a:cubicBezTo>
                  <a:pt x="3636456" y="2443539"/>
                  <a:pt x="3528958" y="2372450"/>
                  <a:pt x="3309396" y="2377440"/>
                </a:cubicBezTo>
                <a:cubicBezTo>
                  <a:pt x="3089834" y="2382430"/>
                  <a:pt x="2912400" y="2343980"/>
                  <a:pt x="2738811" y="2377440"/>
                </a:cubicBezTo>
                <a:cubicBezTo>
                  <a:pt x="2565222" y="2410900"/>
                  <a:pt x="2375613" y="2352588"/>
                  <a:pt x="2225284" y="2377440"/>
                </a:cubicBezTo>
                <a:cubicBezTo>
                  <a:pt x="2074955" y="2402292"/>
                  <a:pt x="1868983" y="2374701"/>
                  <a:pt x="1597640" y="2377440"/>
                </a:cubicBezTo>
                <a:cubicBezTo>
                  <a:pt x="1326297" y="2380179"/>
                  <a:pt x="1153156" y="2319161"/>
                  <a:pt x="1027054" y="2377440"/>
                </a:cubicBezTo>
                <a:cubicBezTo>
                  <a:pt x="900952" y="2435719"/>
                  <a:pt x="432629" y="2290064"/>
                  <a:pt x="0" y="2377440"/>
                </a:cubicBezTo>
                <a:cubicBezTo>
                  <a:pt x="-29260" y="2118930"/>
                  <a:pt x="67899" y="1918250"/>
                  <a:pt x="0" y="1735531"/>
                </a:cubicBezTo>
                <a:cubicBezTo>
                  <a:pt x="-67899" y="1552812"/>
                  <a:pt x="58718" y="1338818"/>
                  <a:pt x="0" y="1093622"/>
                </a:cubicBezTo>
                <a:cubicBezTo>
                  <a:pt x="-58718" y="848426"/>
                  <a:pt x="14852" y="545192"/>
                  <a:pt x="0" y="0"/>
                </a:cubicBezTo>
                <a:close/>
              </a:path>
              <a:path w="5705856" h="2377440" stroke="0" extrusionOk="0">
                <a:moveTo>
                  <a:pt x="0" y="0"/>
                </a:moveTo>
                <a:cubicBezTo>
                  <a:pt x="126700" y="-26950"/>
                  <a:pt x="365989" y="4550"/>
                  <a:pt x="513527" y="0"/>
                </a:cubicBezTo>
                <a:cubicBezTo>
                  <a:pt x="661065" y="-4550"/>
                  <a:pt x="718263" y="21795"/>
                  <a:pt x="912937" y="0"/>
                </a:cubicBezTo>
                <a:cubicBezTo>
                  <a:pt x="1107611" y="-21795"/>
                  <a:pt x="1446622" y="11230"/>
                  <a:pt x="1597640" y="0"/>
                </a:cubicBezTo>
                <a:cubicBezTo>
                  <a:pt x="1748658" y="-11230"/>
                  <a:pt x="1860652" y="28992"/>
                  <a:pt x="2111167" y="0"/>
                </a:cubicBezTo>
                <a:cubicBezTo>
                  <a:pt x="2361682" y="-28992"/>
                  <a:pt x="2487677" y="47934"/>
                  <a:pt x="2624694" y="0"/>
                </a:cubicBezTo>
                <a:cubicBezTo>
                  <a:pt x="2761711" y="-47934"/>
                  <a:pt x="2982964" y="43320"/>
                  <a:pt x="3309396" y="0"/>
                </a:cubicBezTo>
                <a:cubicBezTo>
                  <a:pt x="3635828" y="-43320"/>
                  <a:pt x="3571563" y="1131"/>
                  <a:pt x="3765865" y="0"/>
                </a:cubicBezTo>
                <a:cubicBezTo>
                  <a:pt x="3960167" y="-1131"/>
                  <a:pt x="4210389" y="57776"/>
                  <a:pt x="4450568" y="0"/>
                </a:cubicBezTo>
                <a:cubicBezTo>
                  <a:pt x="4690747" y="-57776"/>
                  <a:pt x="4882578" y="32528"/>
                  <a:pt x="5135270" y="0"/>
                </a:cubicBezTo>
                <a:cubicBezTo>
                  <a:pt x="5387962" y="-32528"/>
                  <a:pt x="5546981" y="27821"/>
                  <a:pt x="5705856" y="0"/>
                </a:cubicBezTo>
                <a:cubicBezTo>
                  <a:pt x="5741783" y="140748"/>
                  <a:pt x="5682690" y="351318"/>
                  <a:pt x="5705856" y="641909"/>
                </a:cubicBezTo>
                <a:cubicBezTo>
                  <a:pt x="5729022" y="932500"/>
                  <a:pt x="5701061" y="1032464"/>
                  <a:pt x="5705856" y="1260043"/>
                </a:cubicBezTo>
                <a:cubicBezTo>
                  <a:pt x="5710651" y="1487622"/>
                  <a:pt x="5645904" y="1618282"/>
                  <a:pt x="5705856" y="1783080"/>
                </a:cubicBezTo>
                <a:cubicBezTo>
                  <a:pt x="5765808" y="1947878"/>
                  <a:pt x="5663363" y="2142627"/>
                  <a:pt x="5705856" y="2377440"/>
                </a:cubicBezTo>
                <a:cubicBezTo>
                  <a:pt x="5583439" y="2382061"/>
                  <a:pt x="5301295" y="2352067"/>
                  <a:pt x="5135270" y="2377440"/>
                </a:cubicBezTo>
                <a:cubicBezTo>
                  <a:pt x="4969245" y="2402813"/>
                  <a:pt x="4793984" y="2318434"/>
                  <a:pt x="4564685" y="2377440"/>
                </a:cubicBezTo>
                <a:cubicBezTo>
                  <a:pt x="4335387" y="2436446"/>
                  <a:pt x="4081776" y="2335732"/>
                  <a:pt x="3879982" y="2377440"/>
                </a:cubicBezTo>
                <a:cubicBezTo>
                  <a:pt x="3678188" y="2419148"/>
                  <a:pt x="3544464" y="2352652"/>
                  <a:pt x="3309396" y="2377440"/>
                </a:cubicBezTo>
                <a:cubicBezTo>
                  <a:pt x="3074328" y="2402228"/>
                  <a:pt x="3013486" y="2349969"/>
                  <a:pt x="2909987" y="2377440"/>
                </a:cubicBezTo>
                <a:cubicBezTo>
                  <a:pt x="2806488" y="2404911"/>
                  <a:pt x="2563029" y="2334730"/>
                  <a:pt x="2453518" y="2377440"/>
                </a:cubicBezTo>
                <a:cubicBezTo>
                  <a:pt x="2344007" y="2420150"/>
                  <a:pt x="1980969" y="2375307"/>
                  <a:pt x="1768815" y="2377440"/>
                </a:cubicBezTo>
                <a:cubicBezTo>
                  <a:pt x="1556661" y="2379573"/>
                  <a:pt x="1443515" y="2317764"/>
                  <a:pt x="1198230" y="2377440"/>
                </a:cubicBezTo>
                <a:cubicBezTo>
                  <a:pt x="952946" y="2437116"/>
                  <a:pt x="859851" y="2364736"/>
                  <a:pt x="741761" y="2377440"/>
                </a:cubicBezTo>
                <a:cubicBezTo>
                  <a:pt x="623671" y="2390144"/>
                  <a:pt x="266486" y="2306506"/>
                  <a:pt x="0" y="2377440"/>
                </a:cubicBezTo>
                <a:cubicBezTo>
                  <a:pt x="-7594" y="2270231"/>
                  <a:pt x="39912" y="2094415"/>
                  <a:pt x="0" y="1854403"/>
                </a:cubicBezTo>
                <a:cubicBezTo>
                  <a:pt x="-39912" y="1614391"/>
                  <a:pt x="11210" y="1508785"/>
                  <a:pt x="0" y="1331366"/>
                </a:cubicBezTo>
                <a:cubicBezTo>
                  <a:pt x="-11210" y="1153947"/>
                  <a:pt x="28971" y="877774"/>
                  <a:pt x="0" y="713232"/>
                </a:cubicBezTo>
                <a:cubicBezTo>
                  <a:pt x="-28971" y="548690"/>
                  <a:pt x="50640" y="291224"/>
                  <a:pt x="0" y="0"/>
                </a:cubicBezTo>
                <a:close/>
              </a:path>
            </a:pathLst>
          </a:cu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1430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7569163-958A-499B-A595-6547D2EFE373}"/>
              </a:ext>
            </a:extLst>
          </p:cNvPr>
          <p:cNvSpPr txBox="1"/>
          <p:nvPr/>
        </p:nvSpPr>
        <p:spPr>
          <a:xfrm>
            <a:off x="6693408" y="4657344"/>
            <a:ext cx="32742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 diligent to present yourself approved to God, a worker who does not need to be ashamed, rightly dividing the word of truth” (2 Timothy 2:15)</a:t>
            </a:r>
          </a:p>
        </p:txBody>
      </p:sp>
      <p:sp>
        <p:nvSpPr>
          <p:cNvPr id="9" name="TextBox 8">
            <a:extLst>
              <a:ext uri="{FF2B5EF4-FFF2-40B4-BE49-F238E27FC236}">
                <a16:creationId xmlns:a16="http://schemas.microsoft.com/office/drawing/2014/main" id="{9BD69275-519B-497D-847E-28FCC7B8F77C}"/>
              </a:ext>
            </a:extLst>
          </p:cNvPr>
          <p:cNvSpPr txBox="1"/>
          <p:nvPr/>
        </p:nvSpPr>
        <p:spPr>
          <a:xfrm>
            <a:off x="6778752" y="6351294"/>
            <a:ext cx="30059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http://soundteaching.org</a:t>
            </a:r>
          </a:p>
        </p:txBody>
      </p:sp>
      <p:pic>
        <p:nvPicPr>
          <p:cNvPr id="10" name="Picture 9" descr="A close up of a logo&#10;&#10;Description automatically generated">
            <a:extLst>
              <a:ext uri="{FF2B5EF4-FFF2-40B4-BE49-F238E27FC236}">
                <a16:creationId xmlns:a16="http://schemas.microsoft.com/office/drawing/2014/main" id="{185B23A3-0A5C-4ED7-8F26-1423F0305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83" y="4697052"/>
            <a:ext cx="1902128" cy="2054352"/>
          </a:xfrm>
          <a:prstGeom prst="rect">
            <a:avLst/>
          </a:prstGeom>
        </p:spPr>
      </p:pic>
    </p:spTree>
    <p:extLst>
      <p:ext uri="{BB962C8B-B14F-4D97-AF65-F5344CB8AC3E}">
        <p14:creationId xmlns:p14="http://schemas.microsoft.com/office/powerpoint/2010/main" val="3812446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AD03-0B07-4959-B3F8-AF623C7A9CEA}"/>
              </a:ext>
            </a:extLst>
          </p:cNvPr>
          <p:cNvSpPr>
            <a:spLocks noGrp="1"/>
          </p:cNvSpPr>
          <p:nvPr>
            <p:ph type="ctrTitle"/>
          </p:nvPr>
        </p:nvSpPr>
        <p:spPr>
          <a:xfrm>
            <a:off x="307394" y="238502"/>
            <a:ext cx="5705856" cy="2321818"/>
          </a:xfrm>
        </p:spPr>
        <p:txBody>
          <a:bodyPr anchor="t">
            <a:normAutofit/>
          </a:bodyPr>
          <a:lstStyle/>
          <a:p>
            <a:r>
              <a:rPr lang="en-US" sz="5400" dirty="0">
                <a:solidFill>
                  <a:schemeClr val="accent4">
                    <a:lumMod val="20000"/>
                    <a:lumOff val="80000"/>
                  </a:schemeClr>
                </a:solidFill>
                <a:effectLst>
                  <a:outerShdw blurRad="38100" dist="38100" dir="2700000" algn="tl">
                    <a:srgbClr val="000000">
                      <a:alpha val="43137"/>
                    </a:srgbClr>
                  </a:outerShdw>
                </a:effectLst>
                <a:latin typeface="Impact" panose="020B0806030902050204" pitchFamily="34" charset="0"/>
              </a:rPr>
              <a:t>Your worth</a:t>
            </a:r>
            <a:br>
              <a:rPr lang="en-US" sz="5400" dirty="0">
                <a:solidFill>
                  <a:schemeClr val="accent4">
                    <a:lumMod val="20000"/>
                    <a:lumOff val="80000"/>
                  </a:schemeClr>
                </a:solidFill>
                <a:effectLst>
                  <a:outerShdw blurRad="38100" dist="38100" dir="2700000" algn="tl">
                    <a:srgbClr val="000000">
                      <a:alpha val="43137"/>
                    </a:srgbClr>
                  </a:outerShdw>
                </a:effectLst>
                <a:latin typeface="Impact" panose="020B0806030902050204" pitchFamily="34" charset="0"/>
              </a:rPr>
            </a:br>
            <a:r>
              <a:rPr lang="en-US" sz="5400" dirty="0">
                <a:solidFill>
                  <a:schemeClr val="accent4">
                    <a:lumMod val="20000"/>
                    <a:lumOff val="80000"/>
                  </a:schemeClr>
                </a:solidFill>
                <a:effectLst>
                  <a:outerShdw blurRad="38100" dist="38100" dir="2700000" algn="tl">
                    <a:srgbClr val="000000">
                      <a:alpha val="43137"/>
                    </a:srgbClr>
                  </a:outerShdw>
                </a:effectLst>
                <a:latin typeface="Impact" panose="020B0806030902050204" pitchFamily="34" charset="0"/>
              </a:rPr>
              <a:t>is in Christ</a:t>
            </a:r>
          </a:p>
        </p:txBody>
      </p:sp>
      <p:sp>
        <p:nvSpPr>
          <p:cNvPr id="3" name="Subtitle 2">
            <a:extLst>
              <a:ext uri="{FF2B5EF4-FFF2-40B4-BE49-F238E27FC236}">
                <a16:creationId xmlns:a16="http://schemas.microsoft.com/office/drawing/2014/main" id="{D66990F7-92F9-4B6F-AB1E-4141D0411892}"/>
              </a:ext>
            </a:extLst>
          </p:cNvPr>
          <p:cNvSpPr>
            <a:spLocks noGrp="1"/>
          </p:cNvSpPr>
          <p:nvPr>
            <p:ph type="subTitle" idx="1"/>
          </p:nvPr>
        </p:nvSpPr>
        <p:spPr>
          <a:xfrm>
            <a:off x="307393" y="2340864"/>
            <a:ext cx="5903354" cy="4278633"/>
          </a:xfrm>
        </p:spPr>
        <p:txBody>
          <a:bodyPr>
            <a:normAutofit/>
          </a:bodyPr>
          <a:lstStyle/>
          <a:p>
            <a:pPr indent="347663" algn="l"/>
            <a:r>
              <a:rPr lang="en-US" sz="4000" b="1" dirty="0">
                <a:solidFill>
                  <a:schemeClr val="accent4">
                    <a:lumMod val="20000"/>
                    <a:lumOff val="80000"/>
                  </a:schemeClr>
                </a:solidFill>
                <a:effectLst>
                  <a:outerShdw blurRad="38100" dist="38100" dir="2700000" algn="tl">
                    <a:srgbClr val="000000">
                      <a:alpha val="43137"/>
                    </a:srgbClr>
                  </a:outerShdw>
                </a:effectLst>
              </a:rPr>
              <a:t>“For as many of you as were baptized into Christ have put on Christ.”</a:t>
            </a:r>
          </a:p>
          <a:p>
            <a:pPr indent="347663" algn="r"/>
            <a:r>
              <a:rPr lang="en-US" sz="4000" b="1" dirty="0">
                <a:solidFill>
                  <a:schemeClr val="accent4">
                    <a:lumMod val="20000"/>
                    <a:lumOff val="80000"/>
                  </a:schemeClr>
                </a:solidFill>
                <a:effectLst>
                  <a:outerShdw blurRad="38100" dist="38100" dir="2700000" algn="tl">
                    <a:srgbClr val="000000">
                      <a:alpha val="43137"/>
                    </a:srgbClr>
                  </a:outerShdw>
                </a:effectLst>
              </a:rPr>
              <a:t> (3:27)</a:t>
            </a:r>
          </a:p>
        </p:txBody>
      </p:sp>
      <p:sp>
        <p:nvSpPr>
          <p:cNvPr id="6" name="Rectangle 5">
            <a:extLst>
              <a:ext uri="{FF2B5EF4-FFF2-40B4-BE49-F238E27FC236}">
                <a16:creationId xmlns:a16="http://schemas.microsoft.com/office/drawing/2014/main" id="{25177D3F-3487-4E5A-B51C-875FAC3E73DE}"/>
              </a:ext>
            </a:extLst>
          </p:cNvPr>
          <p:cNvSpPr/>
          <p:nvPr/>
        </p:nvSpPr>
        <p:spPr>
          <a:xfrm>
            <a:off x="6484710" y="0"/>
            <a:ext cx="5705856" cy="44866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413164-EAB3-442C-B731-2FBB100F267A}"/>
              </a:ext>
            </a:extLst>
          </p:cNvPr>
          <p:cNvSpPr/>
          <p:nvPr/>
        </p:nvSpPr>
        <p:spPr>
          <a:xfrm>
            <a:off x="6486144" y="4486656"/>
            <a:ext cx="5705856" cy="2377440"/>
          </a:xfrm>
          <a:custGeom>
            <a:avLst/>
            <a:gdLst>
              <a:gd name="connsiteX0" fmla="*/ 0 w 5705856"/>
              <a:gd name="connsiteY0" fmla="*/ 0 h 2377440"/>
              <a:gd name="connsiteX1" fmla="*/ 684703 w 5705856"/>
              <a:gd name="connsiteY1" fmla="*/ 0 h 2377440"/>
              <a:gd name="connsiteX2" fmla="*/ 1369405 w 5705856"/>
              <a:gd name="connsiteY2" fmla="*/ 0 h 2377440"/>
              <a:gd name="connsiteX3" fmla="*/ 1939991 w 5705856"/>
              <a:gd name="connsiteY3" fmla="*/ 0 h 2377440"/>
              <a:gd name="connsiteX4" fmla="*/ 2567635 w 5705856"/>
              <a:gd name="connsiteY4" fmla="*/ 0 h 2377440"/>
              <a:gd name="connsiteX5" fmla="*/ 3081162 w 5705856"/>
              <a:gd name="connsiteY5" fmla="*/ 0 h 2377440"/>
              <a:gd name="connsiteX6" fmla="*/ 3651748 w 5705856"/>
              <a:gd name="connsiteY6" fmla="*/ 0 h 2377440"/>
              <a:gd name="connsiteX7" fmla="*/ 4336451 w 5705856"/>
              <a:gd name="connsiteY7" fmla="*/ 0 h 2377440"/>
              <a:gd name="connsiteX8" fmla="*/ 4792919 w 5705856"/>
              <a:gd name="connsiteY8" fmla="*/ 0 h 2377440"/>
              <a:gd name="connsiteX9" fmla="*/ 5705856 w 5705856"/>
              <a:gd name="connsiteY9" fmla="*/ 0 h 2377440"/>
              <a:gd name="connsiteX10" fmla="*/ 5705856 w 5705856"/>
              <a:gd name="connsiteY10" fmla="*/ 546811 h 2377440"/>
              <a:gd name="connsiteX11" fmla="*/ 5705856 w 5705856"/>
              <a:gd name="connsiteY11" fmla="*/ 1117397 h 2377440"/>
              <a:gd name="connsiteX12" fmla="*/ 5705856 w 5705856"/>
              <a:gd name="connsiteY12" fmla="*/ 1711757 h 2377440"/>
              <a:gd name="connsiteX13" fmla="*/ 5705856 w 5705856"/>
              <a:gd name="connsiteY13" fmla="*/ 2377440 h 2377440"/>
              <a:gd name="connsiteX14" fmla="*/ 5021153 w 5705856"/>
              <a:gd name="connsiteY14" fmla="*/ 2377440 h 2377440"/>
              <a:gd name="connsiteX15" fmla="*/ 4450568 w 5705856"/>
              <a:gd name="connsiteY15" fmla="*/ 2377440 h 2377440"/>
              <a:gd name="connsiteX16" fmla="*/ 3879982 w 5705856"/>
              <a:gd name="connsiteY16" fmla="*/ 2377440 h 2377440"/>
              <a:gd name="connsiteX17" fmla="*/ 3309396 w 5705856"/>
              <a:gd name="connsiteY17" fmla="*/ 2377440 h 2377440"/>
              <a:gd name="connsiteX18" fmla="*/ 2738811 w 5705856"/>
              <a:gd name="connsiteY18" fmla="*/ 2377440 h 2377440"/>
              <a:gd name="connsiteX19" fmla="*/ 2225284 w 5705856"/>
              <a:gd name="connsiteY19" fmla="*/ 2377440 h 2377440"/>
              <a:gd name="connsiteX20" fmla="*/ 1597640 w 5705856"/>
              <a:gd name="connsiteY20" fmla="*/ 2377440 h 2377440"/>
              <a:gd name="connsiteX21" fmla="*/ 1027054 w 5705856"/>
              <a:gd name="connsiteY21" fmla="*/ 2377440 h 2377440"/>
              <a:gd name="connsiteX22" fmla="*/ 0 w 5705856"/>
              <a:gd name="connsiteY22" fmla="*/ 2377440 h 2377440"/>
              <a:gd name="connsiteX23" fmla="*/ 0 w 5705856"/>
              <a:gd name="connsiteY23" fmla="*/ 1735531 h 2377440"/>
              <a:gd name="connsiteX24" fmla="*/ 0 w 5705856"/>
              <a:gd name="connsiteY24" fmla="*/ 1093622 h 2377440"/>
              <a:gd name="connsiteX25" fmla="*/ 0 w 5705856"/>
              <a:gd name="connsiteY25"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05856" h="2377440" fill="none" extrusionOk="0">
                <a:moveTo>
                  <a:pt x="0" y="0"/>
                </a:moveTo>
                <a:cubicBezTo>
                  <a:pt x="220544" y="-53330"/>
                  <a:pt x="400124" y="22218"/>
                  <a:pt x="684703" y="0"/>
                </a:cubicBezTo>
                <a:cubicBezTo>
                  <a:pt x="969282" y="-22218"/>
                  <a:pt x="1199992" y="59111"/>
                  <a:pt x="1369405" y="0"/>
                </a:cubicBezTo>
                <a:cubicBezTo>
                  <a:pt x="1538818" y="-59111"/>
                  <a:pt x="1715646" y="5339"/>
                  <a:pt x="1939991" y="0"/>
                </a:cubicBezTo>
                <a:cubicBezTo>
                  <a:pt x="2164336" y="-5339"/>
                  <a:pt x="2286890" y="39471"/>
                  <a:pt x="2567635" y="0"/>
                </a:cubicBezTo>
                <a:cubicBezTo>
                  <a:pt x="2848380" y="-39471"/>
                  <a:pt x="2959146" y="7599"/>
                  <a:pt x="3081162" y="0"/>
                </a:cubicBezTo>
                <a:cubicBezTo>
                  <a:pt x="3203178" y="-7599"/>
                  <a:pt x="3394534" y="59540"/>
                  <a:pt x="3651748" y="0"/>
                </a:cubicBezTo>
                <a:cubicBezTo>
                  <a:pt x="3908962" y="-59540"/>
                  <a:pt x="4162486" y="67169"/>
                  <a:pt x="4336451" y="0"/>
                </a:cubicBezTo>
                <a:cubicBezTo>
                  <a:pt x="4510416" y="-67169"/>
                  <a:pt x="4584807" y="53915"/>
                  <a:pt x="4792919" y="0"/>
                </a:cubicBezTo>
                <a:cubicBezTo>
                  <a:pt x="5001031" y="-53915"/>
                  <a:pt x="5451038" y="80134"/>
                  <a:pt x="5705856" y="0"/>
                </a:cubicBezTo>
                <a:cubicBezTo>
                  <a:pt x="5757485" y="233167"/>
                  <a:pt x="5686964" y="371464"/>
                  <a:pt x="5705856" y="546811"/>
                </a:cubicBezTo>
                <a:cubicBezTo>
                  <a:pt x="5724748" y="722158"/>
                  <a:pt x="5651598" y="883569"/>
                  <a:pt x="5705856" y="1117397"/>
                </a:cubicBezTo>
                <a:cubicBezTo>
                  <a:pt x="5760114" y="1351225"/>
                  <a:pt x="5660630" y="1523044"/>
                  <a:pt x="5705856" y="1711757"/>
                </a:cubicBezTo>
                <a:cubicBezTo>
                  <a:pt x="5751082" y="1900470"/>
                  <a:pt x="5626335" y="2125727"/>
                  <a:pt x="5705856" y="2377440"/>
                </a:cubicBezTo>
                <a:cubicBezTo>
                  <a:pt x="5391098" y="2381343"/>
                  <a:pt x="5210496" y="2369513"/>
                  <a:pt x="5021153" y="2377440"/>
                </a:cubicBezTo>
                <a:cubicBezTo>
                  <a:pt x="4831810" y="2385367"/>
                  <a:pt x="4685648" y="2353509"/>
                  <a:pt x="4450568" y="2377440"/>
                </a:cubicBezTo>
                <a:cubicBezTo>
                  <a:pt x="4215488" y="2401371"/>
                  <a:pt x="4123508" y="2311341"/>
                  <a:pt x="3879982" y="2377440"/>
                </a:cubicBezTo>
                <a:cubicBezTo>
                  <a:pt x="3636456" y="2443539"/>
                  <a:pt x="3528958" y="2372450"/>
                  <a:pt x="3309396" y="2377440"/>
                </a:cubicBezTo>
                <a:cubicBezTo>
                  <a:pt x="3089834" y="2382430"/>
                  <a:pt x="2912400" y="2343980"/>
                  <a:pt x="2738811" y="2377440"/>
                </a:cubicBezTo>
                <a:cubicBezTo>
                  <a:pt x="2565222" y="2410900"/>
                  <a:pt x="2375613" y="2352588"/>
                  <a:pt x="2225284" y="2377440"/>
                </a:cubicBezTo>
                <a:cubicBezTo>
                  <a:pt x="2074955" y="2402292"/>
                  <a:pt x="1868983" y="2374701"/>
                  <a:pt x="1597640" y="2377440"/>
                </a:cubicBezTo>
                <a:cubicBezTo>
                  <a:pt x="1326297" y="2380179"/>
                  <a:pt x="1153156" y="2319161"/>
                  <a:pt x="1027054" y="2377440"/>
                </a:cubicBezTo>
                <a:cubicBezTo>
                  <a:pt x="900952" y="2435719"/>
                  <a:pt x="432629" y="2290064"/>
                  <a:pt x="0" y="2377440"/>
                </a:cubicBezTo>
                <a:cubicBezTo>
                  <a:pt x="-29260" y="2118930"/>
                  <a:pt x="67899" y="1918250"/>
                  <a:pt x="0" y="1735531"/>
                </a:cubicBezTo>
                <a:cubicBezTo>
                  <a:pt x="-67899" y="1552812"/>
                  <a:pt x="58718" y="1338818"/>
                  <a:pt x="0" y="1093622"/>
                </a:cubicBezTo>
                <a:cubicBezTo>
                  <a:pt x="-58718" y="848426"/>
                  <a:pt x="14852" y="545192"/>
                  <a:pt x="0" y="0"/>
                </a:cubicBezTo>
                <a:close/>
              </a:path>
              <a:path w="5705856" h="2377440" stroke="0" extrusionOk="0">
                <a:moveTo>
                  <a:pt x="0" y="0"/>
                </a:moveTo>
                <a:cubicBezTo>
                  <a:pt x="126700" y="-26950"/>
                  <a:pt x="365989" y="4550"/>
                  <a:pt x="513527" y="0"/>
                </a:cubicBezTo>
                <a:cubicBezTo>
                  <a:pt x="661065" y="-4550"/>
                  <a:pt x="718263" y="21795"/>
                  <a:pt x="912937" y="0"/>
                </a:cubicBezTo>
                <a:cubicBezTo>
                  <a:pt x="1107611" y="-21795"/>
                  <a:pt x="1446622" y="11230"/>
                  <a:pt x="1597640" y="0"/>
                </a:cubicBezTo>
                <a:cubicBezTo>
                  <a:pt x="1748658" y="-11230"/>
                  <a:pt x="1860652" y="28992"/>
                  <a:pt x="2111167" y="0"/>
                </a:cubicBezTo>
                <a:cubicBezTo>
                  <a:pt x="2361682" y="-28992"/>
                  <a:pt x="2487677" y="47934"/>
                  <a:pt x="2624694" y="0"/>
                </a:cubicBezTo>
                <a:cubicBezTo>
                  <a:pt x="2761711" y="-47934"/>
                  <a:pt x="2982964" y="43320"/>
                  <a:pt x="3309396" y="0"/>
                </a:cubicBezTo>
                <a:cubicBezTo>
                  <a:pt x="3635828" y="-43320"/>
                  <a:pt x="3571563" y="1131"/>
                  <a:pt x="3765865" y="0"/>
                </a:cubicBezTo>
                <a:cubicBezTo>
                  <a:pt x="3960167" y="-1131"/>
                  <a:pt x="4210389" y="57776"/>
                  <a:pt x="4450568" y="0"/>
                </a:cubicBezTo>
                <a:cubicBezTo>
                  <a:pt x="4690747" y="-57776"/>
                  <a:pt x="4882578" y="32528"/>
                  <a:pt x="5135270" y="0"/>
                </a:cubicBezTo>
                <a:cubicBezTo>
                  <a:pt x="5387962" y="-32528"/>
                  <a:pt x="5546981" y="27821"/>
                  <a:pt x="5705856" y="0"/>
                </a:cubicBezTo>
                <a:cubicBezTo>
                  <a:pt x="5741783" y="140748"/>
                  <a:pt x="5682690" y="351318"/>
                  <a:pt x="5705856" y="641909"/>
                </a:cubicBezTo>
                <a:cubicBezTo>
                  <a:pt x="5729022" y="932500"/>
                  <a:pt x="5701061" y="1032464"/>
                  <a:pt x="5705856" y="1260043"/>
                </a:cubicBezTo>
                <a:cubicBezTo>
                  <a:pt x="5710651" y="1487622"/>
                  <a:pt x="5645904" y="1618282"/>
                  <a:pt x="5705856" y="1783080"/>
                </a:cubicBezTo>
                <a:cubicBezTo>
                  <a:pt x="5765808" y="1947878"/>
                  <a:pt x="5663363" y="2142627"/>
                  <a:pt x="5705856" y="2377440"/>
                </a:cubicBezTo>
                <a:cubicBezTo>
                  <a:pt x="5583439" y="2382061"/>
                  <a:pt x="5301295" y="2352067"/>
                  <a:pt x="5135270" y="2377440"/>
                </a:cubicBezTo>
                <a:cubicBezTo>
                  <a:pt x="4969245" y="2402813"/>
                  <a:pt x="4793984" y="2318434"/>
                  <a:pt x="4564685" y="2377440"/>
                </a:cubicBezTo>
                <a:cubicBezTo>
                  <a:pt x="4335387" y="2436446"/>
                  <a:pt x="4081776" y="2335732"/>
                  <a:pt x="3879982" y="2377440"/>
                </a:cubicBezTo>
                <a:cubicBezTo>
                  <a:pt x="3678188" y="2419148"/>
                  <a:pt x="3544464" y="2352652"/>
                  <a:pt x="3309396" y="2377440"/>
                </a:cubicBezTo>
                <a:cubicBezTo>
                  <a:pt x="3074328" y="2402228"/>
                  <a:pt x="3013486" y="2349969"/>
                  <a:pt x="2909987" y="2377440"/>
                </a:cubicBezTo>
                <a:cubicBezTo>
                  <a:pt x="2806488" y="2404911"/>
                  <a:pt x="2563029" y="2334730"/>
                  <a:pt x="2453518" y="2377440"/>
                </a:cubicBezTo>
                <a:cubicBezTo>
                  <a:pt x="2344007" y="2420150"/>
                  <a:pt x="1980969" y="2375307"/>
                  <a:pt x="1768815" y="2377440"/>
                </a:cubicBezTo>
                <a:cubicBezTo>
                  <a:pt x="1556661" y="2379573"/>
                  <a:pt x="1443515" y="2317764"/>
                  <a:pt x="1198230" y="2377440"/>
                </a:cubicBezTo>
                <a:cubicBezTo>
                  <a:pt x="952946" y="2437116"/>
                  <a:pt x="859851" y="2364736"/>
                  <a:pt x="741761" y="2377440"/>
                </a:cubicBezTo>
                <a:cubicBezTo>
                  <a:pt x="623671" y="2390144"/>
                  <a:pt x="266486" y="2306506"/>
                  <a:pt x="0" y="2377440"/>
                </a:cubicBezTo>
                <a:cubicBezTo>
                  <a:pt x="-7594" y="2270231"/>
                  <a:pt x="39912" y="2094415"/>
                  <a:pt x="0" y="1854403"/>
                </a:cubicBezTo>
                <a:cubicBezTo>
                  <a:pt x="-39912" y="1614391"/>
                  <a:pt x="11210" y="1508785"/>
                  <a:pt x="0" y="1331366"/>
                </a:cubicBezTo>
                <a:cubicBezTo>
                  <a:pt x="-11210" y="1153947"/>
                  <a:pt x="28971" y="877774"/>
                  <a:pt x="0" y="713232"/>
                </a:cubicBezTo>
                <a:cubicBezTo>
                  <a:pt x="-28971" y="548690"/>
                  <a:pt x="50640" y="291224"/>
                  <a:pt x="0" y="0"/>
                </a:cubicBezTo>
                <a:close/>
              </a:path>
            </a:pathLst>
          </a:cu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1430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7569163-958A-499B-A595-6547D2EFE373}"/>
              </a:ext>
            </a:extLst>
          </p:cNvPr>
          <p:cNvSpPr txBox="1"/>
          <p:nvPr/>
        </p:nvSpPr>
        <p:spPr>
          <a:xfrm>
            <a:off x="6693408" y="4657344"/>
            <a:ext cx="32742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 diligent to present yourself approved to God, a worker who does not need to be ashamed, rightly dividing the word of truth” (2 Timothy 2:15)</a:t>
            </a:r>
          </a:p>
        </p:txBody>
      </p:sp>
      <p:sp>
        <p:nvSpPr>
          <p:cNvPr id="9" name="TextBox 8">
            <a:extLst>
              <a:ext uri="{FF2B5EF4-FFF2-40B4-BE49-F238E27FC236}">
                <a16:creationId xmlns:a16="http://schemas.microsoft.com/office/drawing/2014/main" id="{9BD69275-519B-497D-847E-28FCC7B8F77C}"/>
              </a:ext>
            </a:extLst>
          </p:cNvPr>
          <p:cNvSpPr txBox="1"/>
          <p:nvPr/>
        </p:nvSpPr>
        <p:spPr>
          <a:xfrm>
            <a:off x="6778752" y="6351294"/>
            <a:ext cx="30059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http://soundteaching.org</a:t>
            </a:r>
          </a:p>
        </p:txBody>
      </p:sp>
      <p:pic>
        <p:nvPicPr>
          <p:cNvPr id="10" name="Picture 9" descr="A close up of a logo&#10;&#10;Description automatically generated">
            <a:extLst>
              <a:ext uri="{FF2B5EF4-FFF2-40B4-BE49-F238E27FC236}">
                <a16:creationId xmlns:a16="http://schemas.microsoft.com/office/drawing/2014/main" id="{185B23A3-0A5C-4ED7-8F26-1423F0305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83" y="4697052"/>
            <a:ext cx="1902128" cy="2054352"/>
          </a:xfrm>
          <a:prstGeom prst="rect">
            <a:avLst/>
          </a:prstGeom>
        </p:spPr>
      </p:pic>
    </p:spTree>
    <p:extLst>
      <p:ext uri="{BB962C8B-B14F-4D97-AF65-F5344CB8AC3E}">
        <p14:creationId xmlns:p14="http://schemas.microsoft.com/office/powerpoint/2010/main" val="1579637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AD03-0B07-4959-B3F8-AF623C7A9CEA}"/>
              </a:ext>
            </a:extLst>
          </p:cNvPr>
          <p:cNvSpPr>
            <a:spLocks noGrp="1"/>
          </p:cNvSpPr>
          <p:nvPr>
            <p:ph type="ctrTitle"/>
          </p:nvPr>
        </p:nvSpPr>
        <p:spPr>
          <a:xfrm>
            <a:off x="307394" y="238502"/>
            <a:ext cx="5705856" cy="2321818"/>
          </a:xfrm>
        </p:spPr>
        <p:txBody>
          <a:bodyPr anchor="t">
            <a:normAutofit/>
          </a:bodyPr>
          <a:lstStyle/>
          <a:p>
            <a:r>
              <a:rPr lang="en-US" sz="5400" dirty="0">
                <a:solidFill>
                  <a:schemeClr val="accent4">
                    <a:lumMod val="20000"/>
                    <a:lumOff val="80000"/>
                  </a:schemeClr>
                </a:solidFill>
                <a:effectLst>
                  <a:outerShdw blurRad="38100" dist="38100" dir="2700000" algn="tl">
                    <a:srgbClr val="000000">
                      <a:alpha val="43137"/>
                    </a:srgbClr>
                  </a:outerShdw>
                </a:effectLst>
                <a:latin typeface="Impact" panose="020B0806030902050204" pitchFamily="34" charset="0"/>
              </a:rPr>
              <a:t>You are no longer a slave, but a child</a:t>
            </a:r>
          </a:p>
        </p:txBody>
      </p:sp>
      <p:sp>
        <p:nvSpPr>
          <p:cNvPr id="3" name="Subtitle 2">
            <a:extLst>
              <a:ext uri="{FF2B5EF4-FFF2-40B4-BE49-F238E27FC236}">
                <a16:creationId xmlns:a16="http://schemas.microsoft.com/office/drawing/2014/main" id="{D66990F7-92F9-4B6F-AB1E-4141D0411892}"/>
              </a:ext>
            </a:extLst>
          </p:cNvPr>
          <p:cNvSpPr>
            <a:spLocks noGrp="1"/>
          </p:cNvSpPr>
          <p:nvPr>
            <p:ph type="subTitle" idx="1"/>
          </p:nvPr>
        </p:nvSpPr>
        <p:spPr>
          <a:xfrm>
            <a:off x="307393" y="2340864"/>
            <a:ext cx="5903354" cy="4278633"/>
          </a:xfrm>
        </p:spPr>
        <p:txBody>
          <a:bodyPr>
            <a:normAutofit/>
          </a:bodyPr>
          <a:lstStyle/>
          <a:p>
            <a:pPr indent="347663" algn="l"/>
            <a:r>
              <a:rPr lang="en-US" sz="4000" b="1" dirty="0">
                <a:solidFill>
                  <a:schemeClr val="accent4">
                    <a:lumMod val="20000"/>
                    <a:lumOff val="80000"/>
                  </a:schemeClr>
                </a:solidFill>
                <a:effectLst>
                  <a:outerShdw blurRad="38100" dist="38100" dir="2700000" algn="tl">
                    <a:srgbClr val="000000">
                      <a:alpha val="43137"/>
                    </a:srgbClr>
                  </a:outerShdw>
                </a:effectLst>
              </a:rPr>
              <a:t>“Therefore you are no longer a slave but a son, and if a son, then an heir of God through Christ.”</a:t>
            </a:r>
          </a:p>
          <a:p>
            <a:pPr indent="347663" algn="r"/>
            <a:r>
              <a:rPr lang="en-US" sz="4000" b="1" dirty="0">
                <a:solidFill>
                  <a:schemeClr val="accent4">
                    <a:lumMod val="20000"/>
                    <a:lumOff val="80000"/>
                  </a:schemeClr>
                </a:solidFill>
                <a:effectLst>
                  <a:outerShdw blurRad="38100" dist="38100" dir="2700000" algn="tl">
                    <a:srgbClr val="000000">
                      <a:alpha val="43137"/>
                    </a:srgbClr>
                  </a:outerShdw>
                </a:effectLst>
              </a:rPr>
              <a:t> (4:7)</a:t>
            </a:r>
          </a:p>
        </p:txBody>
      </p:sp>
      <p:sp>
        <p:nvSpPr>
          <p:cNvPr id="6" name="Rectangle 5">
            <a:extLst>
              <a:ext uri="{FF2B5EF4-FFF2-40B4-BE49-F238E27FC236}">
                <a16:creationId xmlns:a16="http://schemas.microsoft.com/office/drawing/2014/main" id="{25177D3F-3487-4E5A-B51C-875FAC3E73DE}"/>
              </a:ext>
            </a:extLst>
          </p:cNvPr>
          <p:cNvSpPr/>
          <p:nvPr/>
        </p:nvSpPr>
        <p:spPr>
          <a:xfrm>
            <a:off x="6484710" y="0"/>
            <a:ext cx="5705856" cy="44866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413164-EAB3-442C-B731-2FBB100F267A}"/>
              </a:ext>
            </a:extLst>
          </p:cNvPr>
          <p:cNvSpPr/>
          <p:nvPr/>
        </p:nvSpPr>
        <p:spPr>
          <a:xfrm>
            <a:off x="6486144" y="4486656"/>
            <a:ext cx="5705856" cy="2377440"/>
          </a:xfrm>
          <a:custGeom>
            <a:avLst/>
            <a:gdLst>
              <a:gd name="connsiteX0" fmla="*/ 0 w 5705856"/>
              <a:gd name="connsiteY0" fmla="*/ 0 h 2377440"/>
              <a:gd name="connsiteX1" fmla="*/ 684703 w 5705856"/>
              <a:gd name="connsiteY1" fmla="*/ 0 h 2377440"/>
              <a:gd name="connsiteX2" fmla="*/ 1369405 w 5705856"/>
              <a:gd name="connsiteY2" fmla="*/ 0 h 2377440"/>
              <a:gd name="connsiteX3" fmla="*/ 1939991 w 5705856"/>
              <a:gd name="connsiteY3" fmla="*/ 0 h 2377440"/>
              <a:gd name="connsiteX4" fmla="*/ 2567635 w 5705856"/>
              <a:gd name="connsiteY4" fmla="*/ 0 h 2377440"/>
              <a:gd name="connsiteX5" fmla="*/ 3081162 w 5705856"/>
              <a:gd name="connsiteY5" fmla="*/ 0 h 2377440"/>
              <a:gd name="connsiteX6" fmla="*/ 3651748 w 5705856"/>
              <a:gd name="connsiteY6" fmla="*/ 0 h 2377440"/>
              <a:gd name="connsiteX7" fmla="*/ 4336451 w 5705856"/>
              <a:gd name="connsiteY7" fmla="*/ 0 h 2377440"/>
              <a:gd name="connsiteX8" fmla="*/ 4792919 w 5705856"/>
              <a:gd name="connsiteY8" fmla="*/ 0 h 2377440"/>
              <a:gd name="connsiteX9" fmla="*/ 5705856 w 5705856"/>
              <a:gd name="connsiteY9" fmla="*/ 0 h 2377440"/>
              <a:gd name="connsiteX10" fmla="*/ 5705856 w 5705856"/>
              <a:gd name="connsiteY10" fmla="*/ 546811 h 2377440"/>
              <a:gd name="connsiteX11" fmla="*/ 5705856 w 5705856"/>
              <a:gd name="connsiteY11" fmla="*/ 1117397 h 2377440"/>
              <a:gd name="connsiteX12" fmla="*/ 5705856 w 5705856"/>
              <a:gd name="connsiteY12" fmla="*/ 1711757 h 2377440"/>
              <a:gd name="connsiteX13" fmla="*/ 5705856 w 5705856"/>
              <a:gd name="connsiteY13" fmla="*/ 2377440 h 2377440"/>
              <a:gd name="connsiteX14" fmla="*/ 5021153 w 5705856"/>
              <a:gd name="connsiteY14" fmla="*/ 2377440 h 2377440"/>
              <a:gd name="connsiteX15" fmla="*/ 4450568 w 5705856"/>
              <a:gd name="connsiteY15" fmla="*/ 2377440 h 2377440"/>
              <a:gd name="connsiteX16" fmla="*/ 3879982 w 5705856"/>
              <a:gd name="connsiteY16" fmla="*/ 2377440 h 2377440"/>
              <a:gd name="connsiteX17" fmla="*/ 3309396 w 5705856"/>
              <a:gd name="connsiteY17" fmla="*/ 2377440 h 2377440"/>
              <a:gd name="connsiteX18" fmla="*/ 2738811 w 5705856"/>
              <a:gd name="connsiteY18" fmla="*/ 2377440 h 2377440"/>
              <a:gd name="connsiteX19" fmla="*/ 2225284 w 5705856"/>
              <a:gd name="connsiteY19" fmla="*/ 2377440 h 2377440"/>
              <a:gd name="connsiteX20" fmla="*/ 1597640 w 5705856"/>
              <a:gd name="connsiteY20" fmla="*/ 2377440 h 2377440"/>
              <a:gd name="connsiteX21" fmla="*/ 1027054 w 5705856"/>
              <a:gd name="connsiteY21" fmla="*/ 2377440 h 2377440"/>
              <a:gd name="connsiteX22" fmla="*/ 0 w 5705856"/>
              <a:gd name="connsiteY22" fmla="*/ 2377440 h 2377440"/>
              <a:gd name="connsiteX23" fmla="*/ 0 w 5705856"/>
              <a:gd name="connsiteY23" fmla="*/ 1735531 h 2377440"/>
              <a:gd name="connsiteX24" fmla="*/ 0 w 5705856"/>
              <a:gd name="connsiteY24" fmla="*/ 1093622 h 2377440"/>
              <a:gd name="connsiteX25" fmla="*/ 0 w 5705856"/>
              <a:gd name="connsiteY25"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05856" h="2377440" fill="none" extrusionOk="0">
                <a:moveTo>
                  <a:pt x="0" y="0"/>
                </a:moveTo>
                <a:cubicBezTo>
                  <a:pt x="220544" y="-53330"/>
                  <a:pt x="400124" y="22218"/>
                  <a:pt x="684703" y="0"/>
                </a:cubicBezTo>
                <a:cubicBezTo>
                  <a:pt x="969282" y="-22218"/>
                  <a:pt x="1199992" y="59111"/>
                  <a:pt x="1369405" y="0"/>
                </a:cubicBezTo>
                <a:cubicBezTo>
                  <a:pt x="1538818" y="-59111"/>
                  <a:pt x="1715646" y="5339"/>
                  <a:pt x="1939991" y="0"/>
                </a:cubicBezTo>
                <a:cubicBezTo>
                  <a:pt x="2164336" y="-5339"/>
                  <a:pt x="2286890" y="39471"/>
                  <a:pt x="2567635" y="0"/>
                </a:cubicBezTo>
                <a:cubicBezTo>
                  <a:pt x="2848380" y="-39471"/>
                  <a:pt x="2959146" y="7599"/>
                  <a:pt x="3081162" y="0"/>
                </a:cubicBezTo>
                <a:cubicBezTo>
                  <a:pt x="3203178" y="-7599"/>
                  <a:pt x="3394534" y="59540"/>
                  <a:pt x="3651748" y="0"/>
                </a:cubicBezTo>
                <a:cubicBezTo>
                  <a:pt x="3908962" y="-59540"/>
                  <a:pt x="4162486" y="67169"/>
                  <a:pt x="4336451" y="0"/>
                </a:cubicBezTo>
                <a:cubicBezTo>
                  <a:pt x="4510416" y="-67169"/>
                  <a:pt x="4584807" y="53915"/>
                  <a:pt x="4792919" y="0"/>
                </a:cubicBezTo>
                <a:cubicBezTo>
                  <a:pt x="5001031" y="-53915"/>
                  <a:pt x="5451038" y="80134"/>
                  <a:pt x="5705856" y="0"/>
                </a:cubicBezTo>
                <a:cubicBezTo>
                  <a:pt x="5757485" y="233167"/>
                  <a:pt x="5686964" y="371464"/>
                  <a:pt x="5705856" y="546811"/>
                </a:cubicBezTo>
                <a:cubicBezTo>
                  <a:pt x="5724748" y="722158"/>
                  <a:pt x="5651598" y="883569"/>
                  <a:pt x="5705856" y="1117397"/>
                </a:cubicBezTo>
                <a:cubicBezTo>
                  <a:pt x="5760114" y="1351225"/>
                  <a:pt x="5660630" y="1523044"/>
                  <a:pt x="5705856" y="1711757"/>
                </a:cubicBezTo>
                <a:cubicBezTo>
                  <a:pt x="5751082" y="1900470"/>
                  <a:pt x="5626335" y="2125727"/>
                  <a:pt x="5705856" y="2377440"/>
                </a:cubicBezTo>
                <a:cubicBezTo>
                  <a:pt x="5391098" y="2381343"/>
                  <a:pt x="5210496" y="2369513"/>
                  <a:pt x="5021153" y="2377440"/>
                </a:cubicBezTo>
                <a:cubicBezTo>
                  <a:pt x="4831810" y="2385367"/>
                  <a:pt x="4685648" y="2353509"/>
                  <a:pt x="4450568" y="2377440"/>
                </a:cubicBezTo>
                <a:cubicBezTo>
                  <a:pt x="4215488" y="2401371"/>
                  <a:pt x="4123508" y="2311341"/>
                  <a:pt x="3879982" y="2377440"/>
                </a:cubicBezTo>
                <a:cubicBezTo>
                  <a:pt x="3636456" y="2443539"/>
                  <a:pt x="3528958" y="2372450"/>
                  <a:pt x="3309396" y="2377440"/>
                </a:cubicBezTo>
                <a:cubicBezTo>
                  <a:pt x="3089834" y="2382430"/>
                  <a:pt x="2912400" y="2343980"/>
                  <a:pt x="2738811" y="2377440"/>
                </a:cubicBezTo>
                <a:cubicBezTo>
                  <a:pt x="2565222" y="2410900"/>
                  <a:pt x="2375613" y="2352588"/>
                  <a:pt x="2225284" y="2377440"/>
                </a:cubicBezTo>
                <a:cubicBezTo>
                  <a:pt x="2074955" y="2402292"/>
                  <a:pt x="1868983" y="2374701"/>
                  <a:pt x="1597640" y="2377440"/>
                </a:cubicBezTo>
                <a:cubicBezTo>
                  <a:pt x="1326297" y="2380179"/>
                  <a:pt x="1153156" y="2319161"/>
                  <a:pt x="1027054" y="2377440"/>
                </a:cubicBezTo>
                <a:cubicBezTo>
                  <a:pt x="900952" y="2435719"/>
                  <a:pt x="432629" y="2290064"/>
                  <a:pt x="0" y="2377440"/>
                </a:cubicBezTo>
                <a:cubicBezTo>
                  <a:pt x="-29260" y="2118930"/>
                  <a:pt x="67899" y="1918250"/>
                  <a:pt x="0" y="1735531"/>
                </a:cubicBezTo>
                <a:cubicBezTo>
                  <a:pt x="-67899" y="1552812"/>
                  <a:pt x="58718" y="1338818"/>
                  <a:pt x="0" y="1093622"/>
                </a:cubicBezTo>
                <a:cubicBezTo>
                  <a:pt x="-58718" y="848426"/>
                  <a:pt x="14852" y="545192"/>
                  <a:pt x="0" y="0"/>
                </a:cubicBezTo>
                <a:close/>
              </a:path>
              <a:path w="5705856" h="2377440" stroke="0" extrusionOk="0">
                <a:moveTo>
                  <a:pt x="0" y="0"/>
                </a:moveTo>
                <a:cubicBezTo>
                  <a:pt x="126700" y="-26950"/>
                  <a:pt x="365989" y="4550"/>
                  <a:pt x="513527" y="0"/>
                </a:cubicBezTo>
                <a:cubicBezTo>
                  <a:pt x="661065" y="-4550"/>
                  <a:pt x="718263" y="21795"/>
                  <a:pt x="912937" y="0"/>
                </a:cubicBezTo>
                <a:cubicBezTo>
                  <a:pt x="1107611" y="-21795"/>
                  <a:pt x="1446622" y="11230"/>
                  <a:pt x="1597640" y="0"/>
                </a:cubicBezTo>
                <a:cubicBezTo>
                  <a:pt x="1748658" y="-11230"/>
                  <a:pt x="1860652" y="28992"/>
                  <a:pt x="2111167" y="0"/>
                </a:cubicBezTo>
                <a:cubicBezTo>
                  <a:pt x="2361682" y="-28992"/>
                  <a:pt x="2487677" y="47934"/>
                  <a:pt x="2624694" y="0"/>
                </a:cubicBezTo>
                <a:cubicBezTo>
                  <a:pt x="2761711" y="-47934"/>
                  <a:pt x="2982964" y="43320"/>
                  <a:pt x="3309396" y="0"/>
                </a:cubicBezTo>
                <a:cubicBezTo>
                  <a:pt x="3635828" y="-43320"/>
                  <a:pt x="3571563" y="1131"/>
                  <a:pt x="3765865" y="0"/>
                </a:cubicBezTo>
                <a:cubicBezTo>
                  <a:pt x="3960167" y="-1131"/>
                  <a:pt x="4210389" y="57776"/>
                  <a:pt x="4450568" y="0"/>
                </a:cubicBezTo>
                <a:cubicBezTo>
                  <a:pt x="4690747" y="-57776"/>
                  <a:pt x="4882578" y="32528"/>
                  <a:pt x="5135270" y="0"/>
                </a:cubicBezTo>
                <a:cubicBezTo>
                  <a:pt x="5387962" y="-32528"/>
                  <a:pt x="5546981" y="27821"/>
                  <a:pt x="5705856" y="0"/>
                </a:cubicBezTo>
                <a:cubicBezTo>
                  <a:pt x="5741783" y="140748"/>
                  <a:pt x="5682690" y="351318"/>
                  <a:pt x="5705856" y="641909"/>
                </a:cubicBezTo>
                <a:cubicBezTo>
                  <a:pt x="5729022" y="932500"/>
                  <a:pt x="5701061" y="1032464"/>
                  <a:pt x="5705856" y="1260043"/>
                </a:cubicBezTo>
                <a:cubicBezTo>
                  <a:pt x="5710651" y="1487622"/>
                  <a:pt x="5645904" y="1618282"/>
                  <a:pt x="5705856" y="1783080"/>
                </a:cubicBezTo>
                <a:cubicBezTo>
                  <a:pt x="5765808" y="1947878"/>
                  <a:pt x="5663363" y="2142627"/>
                  <a:pt x="5705856" y="2377440"/>
                </a:cubicBezTo>
                <a:cubicBezTo>
                  <a:pt x="5583439" y="2382061"/>
                  <a:pt x="5301295" y="2352067"/>
                  <a:pt x="5135270" y="2377440"/>
                </a:cubicBezTo>
                <a:cubicBezTo>
                  <a:pt x="4969245" y="2402813"/>
                  <a:pt x="4793984" y="2318434"/>
                  <a:pt x="4564685" y="2377440"/>
                </a:cubicBezTo>
                <a:cubicBezTo>
                  <a:pt x="4335387" y="2436446"/>
                  <a:pt x="4081776" y="2335732"/>
                  <a:pt x="3879982" y="2377440"/>
                </a:cubicBezTo>
                <a:cubicBezTo>
                  <a:pt x="3678188" y="2419148"/>
                  <a:pt x="3544464" y="2352652"/>
                  <a:pt x="3309396" y="2377440"/>
                </a:cubicBezTo>
                <a:cubicBezTo>
                  <a:pt x="3074328" y="2402228"/>
                  <a:pt x="3013486" y="2349969"/>
                  <a:pt x="2909987" y="2377440"/>
                </a:cubicBezTo>
                <a:cubicBezTo>
                  <a:pt x="2806488" y="2404911"/>
                  <a:pt x="2563029" y="2334730"/>
                  <a:pt x="2453518" y="2377440"/>
                </a:cubicBezTo>
                <a:cubicBezTo>
                  <a:pt x="2344007" y="2420150"/>
                  <a:pt x="1980969" y="2375307"/>
                  <a:pt x="1768815" y="2377440"/>
                </a:cubicBezTo>
                <a:cubicBezTo>
                  <a:pt x="1556661" y="2379573"/>
                  <a:pt x="1443515" y="2317764"/>
                  <a:pt x="1198230" y="2377440"/>
                </a:cubicBezTo>
                <a:cubicBezTo>
                  <a:pt x="952946" y="2437116"/>
                  <a:pt x="859851" y="2364736"/>
                  <a:pt x="741761" y="2377440"/>
                </a:cubicBezTo>
                <a:cubicBezTo>
                  <a:pt x="623671" y="2390144"/>
                  <a:pt x="266486" y="2306506"/>
                  <a:pt x="0" y="2377440"/>
                </a:cubicBezTo>
                <a:cubicBezTo>
                  <a:pt x="-7594" y="2270231"/>
                  <a:pt x="39912" y="2094415"/>
                  <a:pt x="0" y="1854403"/>
                </a:cubicBezTo>
                <a:cubicBezTo>
                  <a:pt x="-39912" y="1614391"/>
                  <a:pt x="11210" y="1508785"/>
                  <a:pt x="0" y="1331366"/>
                </a:cubicBezTo>
                <a:cubicBezTo>
                  <a:pt x="-11210" y="1153947"/>
                  <a:pt x="28971" y="877774"/>
                  <a:pt x="0" y="713232"/>
                </a:cubicBezTo>
                <a:cubicBezTo>
                  <a:pt x="-28971" y="548690"/>
                  <a:pt x="50640" y="291224"/>
                  <a:pt x="0" y="0"/>
                </a:cubicBezTo>
                <a:close/>
              </a:path>
            </a:pathLst>
          </a:cu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1430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7569163-958A-499B-A595-6547D2EFE373}"/>
              </a:ext>
            </a:extLst>
          </p:cNvPr>
          <p:cNvSpPr txBox="1"/>
          <p:nvPr/>
        </p:nvSpPr>
        <p:spPr>
          <a:xfrm>
            <a:off x="6693408" y="4657344"/>
            <a:ext cx="32742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 diligent to present yourself approved to God, a worker who does not need to be ashamed, rightly dividing the word of truth” (2 Timothy 2:15)</a:t>
            </a:r>
          </a:p>
        </p:txBody>
      </p:sp>
      <p:sp>
        <p:nvSpPr>
          <p:cNvPr id="9" name="TextBox 8">
            <a:extLst>
              <a:ext uri="{FF2B5EF4-FFF2-40B4-BE49-F238E27FC236}">
                <a16:creationId xmlns:a16="http://schemas.microsoft.com/office/drawing/2014/main" id="{9BD69275-519B-497D-847E-28FCC7B8F77C}"/>
              </a:ext>
            </a:extLst>
          </p:cNvPr>
          <p:cNvSpPr txBox="1"/>
          <p:nvPr/>
        </p:nvSpPr>
        <p:spPr>
          <a:xfrm>
            <a:off x="6778752" y="6351294"/>
            <a:ext cx="30059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http://soundteaching.org</a:t>
            </a:r>
          </a:p>
        </p:txBody>
      </p:sp>
      <p:pic>
        <p:nvPicPr>
          <p:cNvPr id="10" name="Picture 9" descr="A close up of a logo&#10;&#10;Description automatically generated">
            <a:extLst>
              <a:ext uri="{FF2B5EF4-FFF2-40B4-BE49-F238E27FC236}">
                <a16:creationId xmlns:a16="http://schemas.microsoft.com/office/drawing/2014/main" id="{185B23A3-0A5C-4ED7-8F26-1423F0305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83" y="4697052"/>
            <a:ext cx="1902128" cy="2054352"/>
          </a:xfrm>
          <a:prstGeom prst="rect">
            <a:avLst/>
          </a:prstGeom>
        </p:spPr>
      </p:pic>
    </p:spTree>
    <p:extLst>
      <p:ext uri="{BB962C8B-B14F-4D97-AF65-F5344CB8AC3E}">
        <p14:creationId xmlns:p14="http://schemas.microsoft.com/office/powerpoint/2010/main" val="1789437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AD03-0B07-4959-B3F8-AF623C7A9CEA}"/>
              </a:ext>
            </a:extLst>
          </p:cNvPr>
          <p:cNvSpPr>
            <a:spLocks noGrp="1"/>
          </p:cNvSpPr>
          <p:nvPr>
            <p:ph type="ctrTitle"/>
          </p:nvPr>
        </p:nvSpPr>
        <p:spPr>
          <a:xfrm>
            <a:off x="307394" y="238502"/>
            <a:ext cx="5705856" cy="2504698"/>
          </a:xfrm>
        </p:spPr>
        <p:txBody>
          <a:bodyPr anchor="t">
            <a:normAutofit/>
          </a:bodyPr>
          <a:lstStyle/>
          <a:p>
            <a:r>
              <a:rPr lang="en-US" sz="5400" dirty="0">
                <a:solidFill>
                  <a:schemeClr val="accent4">
                    <a:lumMod val="20000"/>
                    <a:lumOff val="80000"/>
                  </a:schemeClr>
                </a:solidFill>
                <a:effectLst>
                  <a:outerShdw blurRad="38100" dist="38100" dir="2700000" algn="tl">
                    <a:srgbClr val="000000">
                      <a:alpha val="43137"/>
                    </a:srgbClr>
                  </a:outerShdw>
                </a:effectLst>
                <a:latin typeface="Impact" panose="020B0806030902050204" pitchFamily="34" charset="0"/>
              </a:rPr>
              <a:t>Don’t be led by feelings and emotions</a:t>
            </a:r>
          </a:p>
        </p:txBody>
      </p:sp>
      <p:sp>
        <p:nvSpPr>
          <p:cNvPr id="3" name="Subtitle 2">
            <a:extLst>
              <a:ext uri="{FF2B5EF4-FFF2-40B4-BE49-F238E27FC236}">
                <a16:creationId xmlns:a16="http://schemas.microsoft.com/office/drawing/2014/main" id="{D66990F7-92F9-4B6F-AB1E-4141D0411892}"/>
              </a:ext>
            </a:extLst>
          </p:cNvPr>
          <p:cNvSpPr>
            <a:spLocks noGrp="1"/>
          </p:cNvSpPr>
          <p:nvPr>
            <p:ph type="subTitle" idx="1"/>
          </p:nvPr>
        </p:nvSpPr>
        <p:spPr>
          <a:xfrm>
            <a:off x="307393" y="3090672"/>
            <a:ext cx="5903354" cy="3528825"/>
          </a:xfrm>
        </p:spPr>
        <p:txBody>
          <a:bodyPr>
            <a:normAutofit/>
          </a:bodyPr>
          <a:lstStyle/>
          <a:p>
            <a:pPr indent="347663" algn="l"/>
            <a:r>
              <a:rPr lang="en-US" sz="4000" b="1" dirty="0">
                <a:solidFill>
                  <a:schemeClr val="accent4">
                    <a:lumMod val="20000"/>
                    <a:lumOff val="80000"/>
                  </a:schemeClr>
                </a:solidFill>
                <a:effectLst>
                  <a:outerShdw blurRad="38100" dist="38100" dir="2700000" algn="tl">
                    <a:srgbClr val="000000">
                      <a:alpha val="43137"/>
                    </a:srgbClr>
                  </a:outerShdw>
                </a:effectLst>
              </a:rPr>
              <a:t>“If we live in the Spirit, let us also walk in the Spirit.”</a:t>
            </a:r>
          </a:p>
          <a:p>
            <a:pPr indent="347663" algn="r"/>
            <a:r>
              <a:rPr lang="en-US" sz="4000" b="1" dirty="0">
                <a:solidFill>
                  <a:schemeClr val="accent4">
                    <a:lumMod val="20000"/>
                    <a:lumOff val="80000"/>
                  </a:schemeClr>
                </a:solidFill>
                <a:effectLst>
                  <a:outerShdw blurRad="38100" dist="38100" dir="2700000" algn="tl">
                    <a:srgbClr val="000000">
                      <a:alpha val="43137"/>
                    </a:srgbClr>
                  </a:outerShdw>
                </a:effectLst>
              </a:rPr>
              <a:t> (5:25)</a:t>
            </a:r>
          </a:p>
        </p:txBody>
      </p:sp>
      <p:sp>
        <p:nvSpPr>
          <p:cNvPr id="6" name="Rectangle 5">
            <a:extLst>
              <a:ext uri="{FF2B5EF4-FFF2-40B4-BE49-F238E27FC236}">
                <a16:creationId xmlns:a16="http://schemas.microsoft.com/office/drawing/2014/main" id="{25177D3F-3487-4E5A-B51C-875FAC3E73DE}"/>
              </a:ext>
            </a:extLst>
          </p:cNvPr>
          <p:cNvSpPr/>
          <p:nvPr/>
        </p:nvSpPr>
        <p:spPr>
          <a:xfrm>
            <a:off x="6484710" y="0"/>
            <a:ext cx="5705856" cy="44866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413164-EAB3-442C-B731-2FBB100F267A}"/>
              </a:ext>
            </a:extLst>
          </p:cNvPr>
          <p:cNvSpPr/>
          <p:nvPr/>
        </p:nvSpPr>
        <p:spPr>
          <a:xfrm>
            <a:off x="6486144" y="4486656"/>
            <a:ext cx="5705856" cy="2377440"/>
          </a:xfrm>
          <a:custGeom>
            <a:avLst/>
            <a:gdLst>
              <a:gd name="connsiteX0" fmla="*/ 0 w 5705856"/>
              <a:gd name="connsiteY0" fmla="*/ 0 h 2377440"/>
              <a:gd name="connsiteX1" fmla="*/ 684703 w 5705856"/>
              <a:gd name="connsiteY1" fmla="*/ 0 h 2377440"/>
              <a:gd name="connsiteX2" fmla="*/ 1369405 w 5705856"/>
              <a:gd name="connsiteY2" fmla="*/ 0 h 2377440"/>
              <a:gd name="connsiteX3" fmla="*/ 1939991 w 5705856"/>
              <a:gd name="connsiteY3" fmla="*/ 0 h 2377440"/>
              <a:gd name="connsiteX4" fmla="*/ 2567635 w 5705856"/>
              <a:gd name="connsiteY4" fmla="*/ 0 h 2377440"/>
              <a:gd name="connsiteX5" fmla="*/ 3081162 w 5705856"/>
              <a:gd name="connsiteY5" fmla="*/ 0 h 2377440"/>
              <a:gd name="connsiteX6" fmla="*/ 3651748 w 5705856"/>
              <a:gd name="connsiteY6" fmla="*/ 0 h 2377440"/>
              <a:gd name="connsiteX7" fmla="*/ 4336451 w 5705856"/>
              <a:gd name="connsiteY7" fmla="*/ 0 h 2377440"/>
              <a:gd name="connsiteX8" fmla="*/ 4792919 w 5705856"/>
              <a:gd name="connsiteY8" fmla="*/ 0 h 2377440"/>
              <a:gd name="connsiteX9" fmla="*/ 5705856 w 5705856"/>
              <a:gd name="connsiteY9" fmla="*/ 0 h 2377440"/>
              <a:gd name="connsiteX10" fmla="*/ 5705856 w 5705856"/>
              <a:gd name="connsiteY10" fmla="*/ 546811 h 2377440"/>
              <a:gd name="connsiteX11" fmla="*/ 5705856 w 5705856"/>
              <a:gd name="connsiteY11" fmla="*/ 1117397 h 2377440"/>
              <a:gd name="connsiteX12" fmla="*/ 5705856 w 5705856"/>
              <a:gd name="connsiteY12" fmla="*/ 1711757 h 2377440"/>
              <a:gd name="connsiteX13" fmla="*/ 5705856 w 5705856"/>
              <a:gd name="connsiteY13" fmla="*/ 2377440 h 2377440"/>
              <a:gd name="connsiteX14" fmla="*/ 5021153 w 5705856"/>
              <a:gd name="connsiteY14" fmla="*/ 2377440 h 2377440"/>
              <a:gd name="connsiteX15" fmla="*/ 4450568 w 5705856"/>
              <a:gd name="connsiteY15" fmla="*/ 2377440 h 2377440"/>
              <a:gd name="connsiteX16" fmla="*/ 3879982 w 5705856"/>
              <a:gd name="connsiteY16" fmla="*/ 2377440 h 2377440"/>
              <a:gd name="connsiteX17" fmla="*/ 3309396 w 5705856"/>
              <a:gd name="connsiteY17" fmla="*/ 2377440 h 2377440"/>
              <a:gd name="connsiteX18" fmla="*/ 2738811 w 5705856"/>
              <a:gd name="connsiteY18" fmla="*/ 2377440 h 2377440"/>
              <a:gd name="connsiteX19" fmla="*/ 2225284 w 5705856"/>
              <a:gd name="connsiteY19" fmla="*/ 2377440 h 2377440"/>
              <a:gd name="connsiteX20" fmla="*/ 1597640 w 5705856"/>
              <a:gd name="connsiteY20" fmla="*/ 2377440 h 2377440"/>
              <a:gd name="connsiteX21" fmla="*/ 1027054 w 5705856"/>
              <a:gd name="connsiteY21" fmla="*/ 2377440 h 2377440"/>
              <a:gd name="connsiteX22" fmla="*/ 0 w 5705856"/>
              <a:gd name="connsiteY22" fmla="*/ 2377440 h 2377440"/>
              <a:gd name="connsiteX23" fmla="*/ 0 w 5705856"/>
              <a:gd name="connsiteY23" fmla="*/ 1735531 h 2377440"/>
              <a:gd name="connsiteX24" fmla="*/ 0 w 5705856"/>
              <a:gd name="connsiteY24" fmla="*/ 1093622 h 2377440"/>
              <a:gd name="connsiteX25" fmla="*/ 0 w 5705856"/>
              <a:gd name="connsiteY25"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05856" h="2377440" fill="none" extrusionOk="0">
                <a:moveTo>
                  <a:pt x="0" y="0"/>
                </a:moveTo>
                <a:cubicBezTo>
                  <a:pt x="220544" y="-53330"/>
                  <a:pt x="400124" y="22218"/>
                  <a:pt x="684703" y="0"/>
                </a:cubicBezTo>
                <a:cubicBezTo>
                  <a:pt x="969282" y="-22218"/>
                  <a:pt x="1199992" y="59111"/>
                  <a:pt x="1369405" y="0"/>
                </a:cubicBezTo>
                <a:cubicBezTo>
                  <a:pt x="1538818" y="-59111"/>
                  <a:pt x="1715646" y="5339"/>
                  <a:pt x="1939991" y="0"/>
                </a:cubicBezTo>
                <a:cubicBezTo>
                  <a:pt x="2164336" y="-5339"/>
                  <a:pt x="2286890" y="39471"/>
                  <a:pt x="2567635" y="0"/>
                </a:cubicBezTo>
                <a:cubicBezTo>
                  <a:pt x="2848380" y="-39471"/>
                  <a:pt x="2959146" y="7599"/>
                  <a:pt x="3081162" y="0"/>
                </a:cubicBezTo>
                <a:cubicBezTo>
                  <a:pt x="3203178" y="-7599"/>
                  <a:pt x="3394534" y="59540"/>
                  <a:pt x="3651748" y="0"/>
                </a:cubicBezTo>
                <a:cubicBezTo>
                  <a:pt x="3908962" y="-59540"/>
                  <a:pt x="4162486" y="67169"/>
                  <a:pt x="4336451" y="0"/>
                </a:cubicBezTo>
                <a:cubicBezTo>
                  <a:pt x="4510416" y="-67169"/>
                  <a:pt x="4584807" y="53915"/>
                  <a:pt x="4792919" y="0"/>
                </a:cubicBezTo>
                <a:cubicBezTo>
                  <a:pt x="5001031" y="-53915"/>
                  <a:pt x="5451038" y="80134"/>
                  <a:pt x="5705856" y="0"/>
                </a:cubicBezTo>
                <a:cubicBezTo>
                  <a:pt x="5757485" y="233167"/>
                  <a:pt x="5686964" y="371464"/>
                  <a:pt x="5705856" y="546811"/>
                </a:cubicBezTo>
                <a:cubicBezTo>
                  <a:pt x="5724748" y="722158"/>
                  <a:pt x="5651598" y="883569"/>
                  <a:pt x="5705856" y="1117397"/>
                </a:cubicBezTo>
                <a:cubicBezTo>
                  <a:pt x="5760114" y="1351225"/>
                  <a:pt x="5660630" y="1523044"/>
                  <a:pt x="5705856" y="1711757"/>
                </a:cubicBezTo>
                <a:cubicBezTo>
                  <a:pt x="5751082" y="1900470"/>
                  <a:pt x="5626335" y="2125727"/>
                  <a:pt x="5705856" y="2377440"/>
                </a:cubicBezTo>
                <a:cubicBezTo>
                  <a:pt x="5391098" y="2381343"/>
                  <a:pt x="5210496" y="2369513"/>
                  <a:pt x="5021153" y="2377440"/>
                </a:cubicBezTo>
                <a:cubicBezTo>
                  <a:pt x="4831810" y="2385367"/>
                  <a:pt x="4685648" y="2353509"/>
                  <a:pt x="4450568" y="2377440"/>
                </a:cubicBezTo>
                <a:cubicBezTo>
                  <a:pt x="4215488" y="2401371"/>
                  <a:pt x="4123508" y="2311341"/>
                  <a:pt x="3879982" y="2377440"/>
                </a:cubicBezTo>
                <a:cubicBezTo>
                  <a:pt x="3636456" y="2443539"/>
                  <a:pt x="3528958" y="2372450"/>
                  <a:pt x="3309396" y="2377440"/>
                </a:cubicBezTo>
                <a:cubicBezTo>
                  <a:pt x="3089834" y="2382430"/>
                  <a:pt x="2912400" y="2343980"/>
                  <a:pt x="2738811" y="2377440"/>
                </a:cubicBezTo>
                <a:cubicBezTo>
                  <a:pt x="2565222" y="2410900"/>
                  <a:pt x="2375613" y="2352588"/>
                  <a:pt x="2225284" y="2377440"/>
                </a:cubicBezTo>
                <a:cubicBezTo>
                  <a:pt x="2074955" y="2402292"/>
                  <a:pt x="1868983" y="2374701"/>
                  <a:pt x="1597640" y="2377440"/>
                </a:cubicBezTo>
                <a:cubicBezTo>
                  <a:pt x="1326297" y="2380179"/>
                  <a:pt x="1153156" y="2319161"/>
                  <a:pt x="1027054" y="2377440"/>
                </a:cubicBezTo>
                <a:cubicBezTo>
                  <a:pt x="900952" y="2435719"/>
                  <a:pt x="432629" y="2290064"/>
                  <a:pt x="0" y="2377440"/>
                </a:cubicBezTo>
                <a:cubicBezTo>
                  <a:pt x="-29260" y="2118930"/>
                  <a:pt x="67899" y="1918250"/>
                  <a:pt x="0" y="1735531"/>
                </a:cubicBezTo>
                <a:cubicBezTo>
                  <a:pt x="-67899" y="1552812"/>
                  <a:pt x="58718" y="1338818"/>
                  <a:pt x="0" y="1093622"/>
                </a:cubicBezTo>
                <a:cubicBezTo>
                  <a:pt x="-58718" y="848426"/>
                  <a:pt x="14852" y="545192"/>
                  <a:pt x="0" y="0"/>
                </a:cubicBezTo>
                <a:close/>
              </a:path>
              <a:path w="5705856" h="2377440" stroke="0" extrusionOk="0">
                <a:moveTo>
                  <a:pt x="0" y="0"/>
                </a:moveTo>
                <a:cubicBezTo>
                  <a:pt x="126700" y="-26950"/>
                  <a:pt x="365989" y="4550"/>
                  <a:pt x="513527" y="0"/>
                </a:cubicBezTo>
                <a:cubicBezTo>
                  <a:pt x="661065" y="-4550"/>
                  <a:pt x="718263" y="21795"/>
                  <a:pt x="912937" y="0"/>
                </a:cubicBezTo>
                <a:cubicBezTo>
                  <a:pt x="1107611" y="-21795"/>
                  <a:pt x="1446622" y="11230"/>
                  <a:pt x="1597640" y="0"/>
                </a:cubicBezTo>
                <a:cubicBezTo>
                  <a:pt x="1748658" y="-11230"/>
                  <a:pt x="1860652" y="28992"/>
                  <a:pt x="2111167" y="0"/>
                </a:cubicBezTo>
                <a:cubicBezTo>
                  <a:pt x="2361682" y="-28992"/>
                  <a:pt x="2487677" y="47934"/>
                  <a:pt x="2624694" y="0"/>
                </a:cubicBezTo>
                <a:cubicBezTo>
                  <a:pt x="2761711" y="-47934"/>
                  <a:pt x="2982964" y="43320"/>
                  <a:pt x="3309396" y="0"/>
                </a:cubicBezTo>
                <a:cubicBezTo>
                  <a:pt x="3635828" y="-43320"/>
                  <a:pt x="3571563" y="1131"/>
                  <a:pt x="3765865" y="0"/>
                </a:cubicBezTo>
                <a:cubicBezTo>
                  <a:pt x="3960167" y="-1131"/>
                  <a:pt x="4210389" y="57776"/>
                  <a:pt x="4450568" y="0"/>
                </a:cubicBezTo>
                <a:cubicBezTo>
                  <a:pt x="4690747" y="-57776"/>
                  <a:pt x="4882578" y="32528"/>
                  <a:pt x="5135270" y="0"/>
                </a:cubicBezTo>
                <a:cubicBezTo>
                  <a:pt x="5387962" y="-32528"/>
                  <a:pt x="5546981" y="27821"/>
                  <a:pt x="5705856" y="0"/>
                </a:cubicBezTo>
                <a:cubicBezTo>
                  <a:pt x="5741783" y="140748"/>
                  <a:pt x="5682690" y="351318"/>
                  <a:pt x="5705856" y="641909"/>
                </a:cubicBezTo>
                <a:cubicBezTo>
                  <a:pt x="5729022" y="932500"/>
                  <a:pt x="5701061" y="1032464"/>
                  <a:pt x="5705856" y="1260043"/>
                </a:cubicBezTo>
                <a:cubicBezTo>
                  <a:pt x="5710651" y="1487622"/>
                  <a:pt x="5645904" y="1618282"/>
                  <a:pt x="5705856" y="1783080"/>
                </a:cubicBezTo>
                <a:cubicBezTo>
                  <a:pt x="5765808" y="1947878"/>
                  <a:pt x="5663363" y="2142627"/>
                  <a:pt x="5705856" y="2377440"/>
                </a:cubicBezTo>
                <a:cubicBezTo>
                  <a:pt x="5583439" y="2382061"/>
                  <a:pt x="5301295" y="2352067"/>
                  <a:pt x="5135270" y="2377440"/>
                </a:cubicBezTo>
                <a:cubicBezTo>
                  <a:pt x="4969245" y="2402813"/>
                  <a:pt x="4793984" y="2318434"/>
                  <a:pt x="4564685" y="2377440"/>
                </a:cubicBezTo>
                <a:cubicBezTo>
                  <a:pt x="4335387" y="2436446"/>
                  <a:pt x="4081776" y="2335732"/>
                  <a:pt x="3879982" y="2377440"/>
                </a:cubicBezTo>
                <a:cubicBezTo>
                  <a:pt x="3678188" y="2419148"/>
                  <a:pt x="3544464" y="2352652"/>
                  <a:pt x="3309396" y="2377440"/>
                </a:cubicBezTo>
                <a:cubicBezTo>
                  <a:pt x="3074328" y="2402228"/>
                  <a:pt x="3013486" y="2349969"/>
                  <a:pt x="2909987" y="2377440"/>
                </a:cubicBezTo>
                <a:cubicBezTo>
                  <a:pt x="2806488" y="2404911"/>
                  <a:pt x="2563029" y="2334730"/>
                  <a:pt x="2453518" y="2377440"/>
                </a:cubicBezTo>
                <a:cubicBezTo>
                  <a:pt x="2344007" y="2420150"/>
                  <a:pt x="1980969" y="2375307"/>
                  <a:pt x="1768815" y="2377440"/>
                </a:cubicBezTo>
                <a:cubicBezTo>
                  <a:pt x="1556661" y="2379573"/>
                  <a:pt x="1443515" y="2317764"/>
                  <a:pt x="1198230" y="2377440"/>
                </a:cubicBezTo>
                <a:cubicBezTo>
                  <a:pt x="952946" y="2437116"/>
                  <a:pt x="859851" y="2364736"/>
                  <a:pt x="741761" y="2377440"/>
                </a:cubicBezTo>
                <a:cubicBezTo>
                  <a:pt x="623671" y="2390144"/>
                  <a:pt x="266486" y="2306506"/>
                  <a:pt x="0" y="2377440"/>
                </a:cubicBezTo>
                <a:cubicBezTo>
                  <a:pt x="-7594" y="2270231"/>
                  <a:pt x="39912" y="2094415"/>
                  <a:pt x="0" y="1854403"/>
                </a:cubicBezTo>
                <a:cubicBezTo>
                  <a:pt x="-39912" y="1614391"/>
                  <a:pt x="11210" y="1508785"/>
                  <a:pt x="0" y="1331366"/>
                </a:cubicBezTo>
                <a:cubicBezTo>
                  <a:pt x="-11210" y="1153947"/>
                  <a:pt x="28971" y="877774"/>
                  <a:pt x="0" y="713232"/>
                </a:cubicBezTo>
                <a:cubicBezTo>
                  <a:pt x="-28971" y="548690"/>
                  <a:pt x="50640" y="291224"/>
                  <a:pt x="0" y="0"/>
                </a:cubicBezTo>
                <a:close/>
              </a:path>
            </a:pathLst>
          </a:cu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1430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7569163-958A-499B-A595-6547D2EFE373}"/>
              </a:ext>
            </a:extLst>
          </p:cNvPr>
          <p:cNvSpPr txBox="1"/>
          <p:nvPr/>
        </p:nvSpPr>
        <p:spPr>
          <a:xfrm>
            <a:off x="6693408" y="4657344"/>
            <a:ext cx="32742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 diligent to present yourself approved to God, a worker who does not need to be ashamed, rightly dividing the word of truth” (2 Timothy 2:15)</a:t>
            </a:r>
          </a:p>
        </p:txBody>
      </p:sp>
      <p:sp>
        <p:nvSpPr>
          <p:cNvPr id="9" name="TextBox 8">
            <a:extLst>
              <a:ext uri="{FF2B5EF4-FFF2-40B4-BE49-F238E27FC236}">
                <a16:creationId xmlns:a16="http://schemas.microsoft.com/office/drawing/2014/main" id="{9BD69275-519B-497D-847E-28FCC7B8F77C}"/>
              </a:ext>
            </a:extLst>
          </p:cNvPr>
          <p:cNvSpPr txBox="1"/>
          <p:nvPr/>
        </p:nvSpPr>
        <p:spPr>
          <a:xfrm>
            <a:off x="6778752" y="6351294"/>
            <a:ext cx="30059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http://soundteaching.org</a:t>
            </a:r>
          </a:p>
        </p:txBody>
      </p:sp>
      <p:pic>
        <p:nvPicPr>
          <p:cNvPr id="10" name="Picture 9" descr="A close up of a logo&#10;&#10;Description automatically generated">
            <a:extLst>
              <a:ext uri="{FF2B5EF4-FFF2-40B4-BE49-F238E27FC236}">
                <a16:creationId xmlns:a16="http://schemas.microsoft.com/office/drawing/2014/main" id="{185B23A3-0A5C-4ED7-8F26-1423F0305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83" y="4697052"/>
            <a:ext cx="1902128" cy="2054352"/>
          </a:xfrm>
          <a:prstGeom prst="rect">
            <a:avLst/>
          </a:prstGeom>
        </p:spPr>
      </p:pic>
    </p:spTree>
    <p:extLst>
      <p:ext uri="{BB962C8B-B14F-4D97-AF65-F5344CB8AC3E}">
        <p14:creationId xmlns:p14="http://schemas.microsoft.com/office/powerpoint/2010/main" val="208303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AD03-0B07-4959-B3F8-AF623C7A9CEA}"/>
              </a:ext>
            </a:extLst>
          </p:cNvPr>
          <p:cNvSpPr>
            <a:spLocks noGrp="1"/>
          </p:cNvSpPr>
          <p:nvPr>
            <p:ph type="ctrTitle"/>
          </p:nvPr>
        </p:nvSpPr>
        <p:spPr>
          <a:xfrm>
            <a:off x="307394" y="238502"/>
            <a:ext cx="5705856" cy="2321818"/>
          </a:xfrm>
        </p:spPr>
        <p:txBody>
          <a:bodyPr anchor="t">
            <a:normAutofit/>
          </a:bodyPr>
          <a:lstStyle/>
          <a:p>
            <a:r>
              <a:rPr lang="en-US" sz="5400" dirty="0">
                <a:solidFill>
                  <a:schemeClr val="accent4">
                    <a:lumMod val="20000"/>
                    <a:lumOff val="80000"/>
                  </a:schemeClr>
                </a:solidFill>
                <a:effectLst>
                  <a:outerShdw blurRad="38100" dist="38100" dir="2700000" algn="tl">
                    <a:srgbClr val="000000">
                      <a:alpha val="43137"/>
                    </a:srgbClr>
                  </a:outerShdw>
                </a:effectLst>
                <a:latin typeface="Impact" panose="020B0806030902050204" pitchFamily="34" charset="0"/>
              </a:rPr>
              <a:t>Don’t grow weary while doing good!</a:t>
            </a:r>
          </a:p>
        </p:txBody>
      </p:sp>
      <p:sp>
        <p:nvSpPr>
          <p:cNvPr id="3" name="Subtitle 2">
            <a:extLst>
              <a:ext uri="{FF2B5EF4-FFF2-40B4-BE49-F238E27FC236}">
                <a16:creationId xmlns:a16="http://schemas.microsoft.com/office/drawing/2014/main" id="{D66990F7-92F9-4B6F-AB1E-4141D0411892}"/>
              </a:ext>
            </a:extLst>
          </p:cNvPr>
          <p:cNvSpPr>
            <a:spLocks noGrp="1"/>
          </p:cNvSpPr>
          <p:nvPr>
            <p:ph type="subTitle" idx="1"/>
          </p:nvPr>
        </p:nvSpPr>
        <p:spPr>
          <a:xfrm>
            <a:off x="307393" y="2340864"/>
            <a:ext cx="5903354" cy="4278633"/>
          </a:xfrm>
        </p:spPr>
        <p:txBody>
          <a:bodyPr>
            <a:normAutofit/>
          </a:bodyPr>
          <a:lstStyle/>
          <a:p>
            <a:pPr indent="347663" algn="l"/>
            <a:r>
              <a:rPr lang="en-US" sz="4000" b="1" dirty="0">
                <a:solidFill>
                  <a:schemeClr val="accent4">
                    <a:lumMod val="20000"/>
                    <a:lumOff val="80000"/>
                  </a:schemeClr>
                </a:solidFill>
                <a:effectLst>
                  <a:outerShdw blurRad="38100" dist="38100" dir="2700000" algn="tl">
                    <a:srgbClr val="000000">
                      <a:alpha val="43137"/>
                    </a:srgbClr>
                  </a:outerShdw>
                </a:effectLst>
              </a:rPr>
              <a:t>“And let us not grow weary while doing good, for in due season we shall reap if we do not lose heart.”</a:t>
            </a:r>
          </a:p>
          <a:p>
            <a:pPr indent="347663" algn="r"/>
            <a:r>
              <a:rPr lang="en-US" sz="4000" b="1" dirty="0">
                <a:solidFill>
                  <a:schemeClr val="accent4">
                    <a:lumMod val="20000"/>
                    <a:lumOff val="80000"/>
                  </a:schemeClr>
                </a:solidFill>
                <a:effectLst>
                  <a:outerShdw blurRad="38100" dist="38100" dir="2700000" algn="tl">
                    <a:srgbClr val="000000">
                      <a:alpha val="43137"/>
                    </a:srgbClr>
                  </a:outerShdw>
                </a:effectLst>
              </a:rPr>
              <a:t> (6:9)</a:t>
            </a:r>
          </a:p>
        </p:txBody>
      </p:sp>
      <p:sp>
        <p:nvSpPr>
          <p:cNvPr id="6" name="Rectangle 5">
            <a:extLst>
              <a:ext uri="{FF2B5EF4-FFF2-40B4-BE49-F238E27FC236}">
                <a16:creationId xmlns:a16="http://schemas.microsoft.com/office/drawing/2014/main" id="{25177D3F-3487-4E5A-B51C-875FAC3E73DE}"/>
              </a:ext>
            </a:extLst>
          </p:cNvPr>
          <p:cNvSpPr/>
          <p:nvPr/>
        </p:nvSpPr>
        <p:spPr>
          <a:xfrm>
            <a:off x="6484710" y="0"/>
            <a:ext cx="5705856" cy="44866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413164-EAB3-442C-B731-2FBB100F267A}"/>
              </a:ext>
            </a:extLst>
          </p:cNvPr>
          <p:cNvSpPr/>
          <p:nvPr/>
        </p:nvSpPr>
        <p:spPr>
          <a:xfrm>
            <a:off x="6486144" y="4486656"/>
            <a:ext cx="5705856" cy="2377440"/>
          </a:xfrm>
          <a:custGeom>
            <a:avLst/>
            <a:gdLst>
              <a:gd name="connsiteX0" fmla="*/ 0 w 5705856"/>
              <a:gd name="connsiteY0" fmla="*/ 0 h 2377440"/>
              <a:gd name="connsiteX1" fmla="*/ 684703 w 5705856"/>
              <a:gd name="connsiteY1" fmla="*/ 0 h 2377440"/>
              <a:gd name="connsiteX2" fmla="*/ 1369405 w 5705856"/>
              <a:gd name="connsiteY2" fmla="*/ 0 h 2377440"/>
              <a:gd name="connsiteX3" fmla="*/ 1939991 w 5705856"/>
              <a:gd name="connsiteY3" fmla="*/ 0 h 2377440"/>
              <a:gd name="connsiteX4" fmla="*/ 2567635 w 5705856"/>
              <a:gd name="connsiteY4" fmla="*/ 0 h 2377440"/>
              <a:gd name="connsiteX5" fmla="*/ 3081162 w 5705856"/>
              <a:gd name="connsiteY5" fmla="*/ 0 h 2377440"/>
              <a:gd name="connsiteX6" fmla="*/ 3651748 w 5705856"/>
              <a:gd name="connsiteY6" fmla="*/ 0 h 2377440"/>
              <a:gd name="connsiteX7" fmla="*/ 4336451 w 5705856"/>
              <a:gd name="connsiteY7" fmla="*/ 0 h 2377440"/>
              <a:gd name="connsiteX8" fmla="*/ 4792919 w 5705856"/>
              <a:gd name="connsiteY8" fmla="*/ 0 h 2377440"/>
              <a:gd name="connsiteX9" fmla="*/ 5705856 w 5705856"/>
              <a:gd name="connsiteY9" fmla="*/ 0 h 2377440"/>
              <a:gd name="connsiteX10" fmla="*/ 5705856 w 5705856"/>
              <a:gd name="connsiteY10" fmla="*/ 546811 h 2377440"/>
              <a:gd name="connsiteX11" fmla="*/ 5705856 w 5705856"/>
              <a:gd name="connsiteY11" fmla="*/ 1117397 h 2377440"/>
              <a:gd name="connsiteX12" fmla="*/ 5705856 w 5705856"/>
              <a:gd name="connsiteY12" fmla="*/ 1711757 h 2377440"/>
              <a:gd name="connsiteX13" fmla="*/ 5705856 w 5705856"/>
              <a:gd name="connsiteY13" fmla="*/ 2377440 h 2377440"/>
              <a:gd name="connsiteX14" fmla="*/ 5021153 w 5705856"/>
              <a:gd name="connsiteY14" fmla="*/ 2377440 h 2377440"/>
              <a:gd name="connsiteX15" fmla="*/ 4450568 w 5705856"/>
              <a:gd name="connsiteY15" fmla="*/ 2377440 h 2377440"/>
              <a:gd name="connsiteX16" fmla="*/ 3879982 w 5705856"/>
              <a:gd name="connsiteY16" fmla="*/ 2377440 h 2377440"/>
              <a:gd name="connsiteX17" fmla="*/ 3309396 w 5705856"/>
              <a:gd name="connsiteY17" fmla="*/ 2377440 h 2377440"/>
              <a:gd name="connsiteX18" fmla="*/ 2738811 w 5705856"/>
              <a:gd name="connsiteY18" fmla="*/ 2377440 h 2377440"/>
              <a:gd name="connsiteX19" fmla="*/ 2225284 w 5705856"/>
              <a:gd name="connsiteY19" fmla="*/ 2377440 h 2377440"/>
              <a:gd name="connsiteX20" fmla="*/ 1597640 w 5705856"/>
              <a:gd name="connsiteY20" fmla="*/ 2377440 h 2377440"/>
              <a:gd name="connsiteX21" fmla="*/ 1027054 w 5705856"/>
              <a:gd name="connsiteY21" fmla="*/ 2377440 h 2377440"/>
              <a:gd name="connsiteX22" fmla="*/ 0 w 5705856"/>
              <a:gd name="connsiteY22" fmla="*/ 2377440 h 2377440"/>
              <a:gd name="connsiteX23" fmla="*/ 0 w 5705856"/>
              <a:gd name="connsiteY23" fmla="*/ 1735531 h 2377440"/>
              <a:gd name="connsiteX24" fmla="*/ 0 w 5705856"/>
              <a:gd name="connsiteY24" fmla="*/ 1093622 h 2377440"/>
              <a:gd name="connsiteX25" fmla="*/ 0 w 5705856"/>
              <a:gd name="connsiteY25"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05856" h="2377440" fill="none" extrusionOk="0">
                <a:moveTo>
                  <a:pt x="0" y="0"/>
                </a:moveTo>
                <a:cubicBezTo>
                  <a:pt x="220544" y="-53330"/>
                  <a:pt x="400124" y="22218"/>
                  <a:pt x="684703" y="0"/>
                </a:cubicBezTo>
                <a:cubicBezTo>
                  <a:pt x="969282" y="-22218"/>
                  <a:pt x="1199992" y="59111"/>
                  <a:pt x="1369405" y="0"/>
                </a:cubicBezTo>
                <a:cubicBezTo>
                  <a:pt x="1538818" y="-59111"/>
                  <a:pt x="1715646" y="5339"/>
                  <a:pt x="1939991" y="0"/>
                </a:cubicBezTo>
                <a:cubicBezTo>
                  <a:pt x="2164336" y="-5339"/>
                  <a:pt x="2286890" y="39471"/>
                  <a:pt x="2567635" y="0"/>
                </a:cubicBezTo>
                <a:cubicBezTo>
                  <a:pt x="2848380" y="-39471"/>
                  <a:pt x="2959146" y="7599"/>
                  <a:pt x="3081162" y="0"/>
                </a:cubicBezTo>
                <a:cubicBezTo>
                  <a:pt x="3203178" y="-7599"/>
                  <a:pt x="3394534" y="59540"/>
                  <a:pt x="3651748" y="0"/>
                </a:cubicBezTo>
                <a:cubicBezTo>
                  <a:pt x="3908962" y="-59540"/>
                  <a:pt x="4162486" y="67169"/>
                  <a:pt x="4336451" y="0"/>
                </a:cubicBezTo>
                <a:cubicBezTo>
                  <a:pt x="4510416" y="-67169"/>
                  <a:pt x="4584807" y="53915"/>
                  <a:pt x="4792919" y="0"/>
                </a:cubicBezTo>
                <a:cubicBezTo>
                  <a:pt x="5001031" y="-53915"/>
                  <a:pt x="5451038" y="80134"/>
                  <a:pt x="5705856" y="0"/>
                </a:cubicBezTo>
                <a:cubicBezTo>
                  <a:pt x="5757485" y="233167"/>
                  <a:pt x="5686964" y="371464"/>
                  <a:pt x="5705856" y="546811"/>
                </a:cubicBezTo>
                <a:cubicBezTo>
                  <a:pt x="5724748" y="722158"/>
                  <a:pt x="5651598" y="883569"/>
                  <a:pt x="5705856" y="1117397"/>
                </a:cubicBezTo>
                <a:cubicBezTo>
                  <a:pt x="5760114" y="1351225"/>
                  <a:pt x="5660630" y="1523044"/>
                  <a:pt x="5705856" y="1711757"/>
                </a:cubicBezTo>
                <a:cubicBezTo>
                  <a:pt x="5751082" y="1900470"/>
                  <a:pt x="5626335" y="2125727"/>
                  <a:pt x="5705856" y="2377440"/>
                </a:cubicBezTo>
                <a:cubicBezTo>
                  <a:pt x="5391098" y="2381343"/>
                  <a:pt x="5210496" y="2369513"/>
                  <a:pt x="5021153" y="2377440"/>
                </a:cubicBezTo>
                <a:cubicBezTo>
                  <a:pt x="4831810" y="2385367"/>
                  <a:pt x="4685648" y="2353509"/>
                  <a:pt x="4450568" y="2377440"/>
                </a:cubicBezTo>
                <a:cubicBezTo>
                  <a:pt x="4215488" y="2401371"/>
                  <a:pt x="4123508" y="2311341"/>
                  <a:pt x="3879982" y="2377440"/>
                </a:cubicBezTo>
                <a:cubicBezTo>
                  <a:pt x="3636456" y="2443539"/>
                  <a:pt x="3528958" y="2372450"/>
                  <a:pt x="3309396" y="2377440"/>
                </a:cubicBezTo>
                <a:cubicBezTo>
                  <a:pt x="3089834" y="2382430"/>
                  <a:pt x="2912400" y="2343980"/>
                  <a:pt x="2738811" y="2377440"/>
                </a:cubicBezTo>
                <a:cubicBezTo>
                  <a:pt x="2565222" y="2410900"/>
                  <a:pt x="2375613" y="2352588"/>
                  <a:pt x="2225284" y="2377440"/>
                </a:cubicBezTo>
                <a:cubicBezTo>
                  <a:pt x="2074955" y="2402292"/>
                  <a:pt x="1868983" y="2374701"/>
                  <a:pt x="1597640" y="2377440"/>
                </a:cubicBezTo>
                <a:cubicBezTo>
                  <a:pt x="1326297" y="2380179"/>
                  <a:pt x="1153156" y="2319161"/>
                  <a:pt x="1027054" y="2377440"/>
                </a:cubicBezTo>
                <a:cubicBezTo>
                  <a:pt x="900952" y="2435719"/>
                  <a:pt x="432629" y="2290064"/>
                  <a:pt x="0" y="2377440"/>
                </a:cubicBezTo>
                <a:cubicBezTo>
                  <a:pt x="-29260" y="2118930"/>
                  <a:pt x="67899" y="1918250"/>
                  <a:pt x="0" y="1735531"/>
                </a:cubicBezTo>
                <a:cubicBezTo>
                  <a:pt x="-67899" y="1552812"/>
                  <a:pt x="58718" y="1338818"/>
                  <a:pt x="0" y="1093622"/>
                </a:cubicBezTo>
                <a:cubicBezTo>
                  <a:pt x="-58718" y="848426"/>
                  <a:pt x="14852" y="545192"/>
                  <a:pt x="0" y="0"/>
                </a:cubicBezTo>
                <a:close/>
              </a:path>
              <a:path w="5705856" h="2377440" stroke="0" extrusionOk="0">
                <a:moveTo>
                  <a:pt x="0" y="0"/>
                </a:moveTo>
                <a:cubicBezTo>
                  <a:pt x="126700" y="-26950"/>
                  <a:pt x="365989" y="4550"/>
                  <a:pt x="513527" y="0"/>
                </a:cubicBezTo>
                <a:cubicBezTo>
                  <a:pt x="661065" y="-4550"/>
                  <a:pt x="718263" y="21795"/>
                  <a:pt x="912937" y="0"/>
                </a:cubicBezTo>
                <a:cubicBezTo>
                  <a:pt x="1107611" y="-21795"/>
                  <a:pt x="1446622" y="11230"/>
                  <a:pt x="1597640" y="0"/>
                </a:cubicBezTo>
                <a:cubicBezTo>
                  <a:pt x="1748658" y="-11230"/>
                  <a:pt x="1860652" y="28992"/>
                  <a:pt x="2111167" y="0"/>
                </a:cubicBezTo>
                <a:cubicBezTo>
                  <a:pt x="2361682" y="-28992"/>
                  <a:pt x="2487677" y="47934"/>
                  <a:pt x="2624694" y="0"/>
                </a:cubicBezTo>
                <a:cubicBezTo>
                  <a:pt x="2761711" y="-47934"/>
                  <a:pt x="2982964" y="43320"/>
                  <a:pt x="3309396" y="0"/>
                </a:cubicBezTo>
                <a:cubicBezTo>
                  <a:pt x="3635828" y="-43320"/>
                  <a:pt x="3571563" y="1131"/>
                  <a:pt x="3765865" y="0"/>
                </a:cubicBezTo>
                <a:cubicBezTo>
                  <a:pt x="3960167" y="-1131"/>
                  <a:pt x="4210389" y="57776"/>
                  <a:pt x="4450568" y="0"/>
                </a:cubicBezTo>
                <a:cubicBezTo>
                  <a:pt x="4690747" y="-57776"/>
                  <a:pt x="4882578" y="32528"/>
                  <a:pt x="5135270" y="0"/>
                </a:cubicBezTo>
                <a:cubicBezTo>
                  <a:pt x="5387962" y="-32528"/>
                  <a:pt x="5546981" y="27821"/>
                  <a:pt x="5705856" y="0"/>
                </a:cubicBezTo>
                <a:cubicBezTo>
                  <a:pt x="5741783" y="140748"/>
                  <a:pt x="5682690" y="351318"/>
                  <a:pt x="5705856" y="641909"/>
                </a:cubicBezTo>
                <a:cubicBezTo>
                  <a:pt x="5729022" y="932500"/>
                  <a:pt x="5701061" y="1032464"/>
                  <a:pt x="5705856" y="1260043"/>
                </a:cubicBezTo>
                <a:cubicBezTo>
                  <a:pt x="5710651" y="1487622"/>
                  <a:pt x="5645904" y="1618282"/>
                  <a:pt x="5705856" y="1783080"/>
                </a:cubicBezTo>
                <a:cubicBezTo>
                  <a:pt x="5765808" y="1947878"/>
                  <a:pt x="5663363" y="2142627"/>
                  <a:pt x="5705856" y="2377440"/>
                </a:cubicBezTo>
                <a:cubicBezTo>
                  <a:pt x="5583439" y="2382061"/>
                  <a:pt x="5301295" y="2352067"/>
                  <a:pt x="5135270" y="2377440"/>
                </a:cubicBezTo>
                <a:cubicBezTo>
                  <a:pt x="4969245" y="2402813"/>
                  <a:pt x="4793984" y="2318434"/>
                  <a:pt x="4564685" y="2377440"/>
                </a:cubicBezTo>
                <a:cubicBezTo>
                  <a:pt x="4335387" y="2436446"/>
                  <a:pt x="4081776" y="2335732"/>
                  <a:pt x="3879982" y="2377440"/>
                </a:cubicBezTo>
                <a:cubicBezTo>
                  <a:pt x="3678188" y="2419148"/>
                  <a:pt x="3544464" y="2352652"/>
                  <a:pt x="3309396" y="2377440"/>
                </a:cubicBezTo>
                <a:cubicBezTo>
                  <a:pt x="3074328" y="2402228"/>
                  <a:pt x="3013486" y="2349969"/>
                  <a:pt x="2909987" y="2377440"/>
                </a:cubicBezTo>
                <a:cubicBezTo>
                  <a:pt x="2806488" y="2404911"/>
                  <a:pt x="2563029" y="2334730"/>
                  <a:pt x="2453518" y="2377440"/>
                </a:cubicBezTo>
                <a:cubicBezTo>
                  <a:pt x="2344007" y="2420150"/>
                  <a:pt x="1980969" y="2375307"/>
                  <a:pt x="1768815" y="2377440"/>
                </a:cubicBezTo>
                <a:cubicBezTo>
                  <a:pt x="1556661" y="2379573"/>
                  <a:pt x="1443515" y="2317764"/>
                  <a:pt x="1198230" y="2377440"/>
                </a:cubicBezTo>
                <a:cubicBezTo>
                  <a:pt x="952946" y="2437116"/>
                  <a:pt x="859851" y="2364736"/>
                  <a:pt x="741761" y="2377440"/>
                </a:cubicBezTo>
                <a:cubicBezTo>
                  <a:pt x="623671" y="2390144"/>
                  <a:pt x="266486" y="2306506"/>
                  <a:pt x="0" y="2377440"/>
                </a:cubicBezTo>
                <a:cubicBezTo>
                  <a:pt x="-7594" y="2270231"/>
                  <a:pt x="39912" y="2094415"/>
                  <a:pt x="0" y="1854403"/>
                </a:cubicBezTo>
                <a:cubicBezTo>
                  <a:pt x="-39912" y="1614391"/>
                  <a:pt x="11210" y="1508785"/>
                  <a:pt x="0" y="1331366"/>
                </a:cubicBezTo>
                <a:cubicBezTo>
                  <a:pt x="-11210" y="1153947"/>
                  <a:pt x="28971" y="877774"/>
                  <a:pt x="0" y="713232"/>
                </a:cubicBezTo>
                <a:cubicBezTo>
                  <a:pt x="-28971" y="548690"/>
                  <a:pt x="50640" y="291224"/>
                  <a:pt x="0" y="0"/>
                </a:cubicBezTo>
                <a:close/>
              </a:path>
            </a:pathLst>
          </a:cu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1430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7569163-958A-499B-A595-6547D2EFE373}"/>
              </a:ext>
            </a:extLst>
          </p:cNvPr>
          <p:cNvSpPr txBox="1"/>
          <p:nvPr/>
        </p:nvSpPr>
        <p:spPr>
          <a:xfrm>
            <a:off x="6693408" y="4657344"/>
            <a:ext cx="32742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 diligent to present yourself approved to God, a worker who does not need to be ashamed, rightly dividing the word of truth” (2 Timothy 2:15)</a:t>
            </a:r>
          </a:p>
        </p:txBody>
      </p:sp>
      <p:sp>
        <p:nvSpPr>
          <p:cNvPr id="9" name="TextBox 8">
            <a:extLst>
              <a:ext uri="{FF2B5EF4-FFF2-40B4-BE49-F238E27FC236}">
                <a16:creationId xmlns:a16="http://schemas.microsoft.com/office/drawing/2014/main" id="{9BD69275-519B-497D-847E-28FCC7B8F77C}"/>
              </a:ext>
            </a:extLst>
          </p:cNvPr>
          <p:cNvSpPr txBox="1"/>
          <p:nvPr/>
        </p:nvSpPr>
        <p:spPr>
          <a:xfrm>
            <a:off x="6778752" y="6351294"/>
            <a:ext cx="30059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http://soundteaching.org</a:t>
            </a:r>
          </a:p>
        </p:txBody>
      </p:sp>
      <p:pic>
        <p:nvPicPr>
          <p:cNvPr id="10" name="Picture 9" descr="A close up of a logo&#10;&#10;Description automatically generated">
            <a:extLst>
              <a:ext uri="{FF2B5EF4-FFF2-40B4-BE49-F238E27FC236}">
                <a16:creationId xmlns:a16="http://schemas.microsoft.com/office/drawing/2014/main" id="{185B23A3-0A5C-4ED7-8F26-1423F0305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83" y="4697052"/>
            <a:ext cx="1902128" cy="2054352"/>
          </a:xfrm>
          <a:prstGeom prst="rect">
            <a:avLst/>
          </a:prstGeom>
        </p:spPr>
      </p:pic>
    </p:spTree>
    <p:extLst>
      <p:ext uri="{BB962C8B-B14F-4D97-AF65-F5344CB8AC3E}">
        <p14:creationId xmlns:p14="http://schemas.microsoft.com/office/powerpoint/2010/main" val="1432565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AD03-0B07-4959-B3F8-AF623C7A9CEA}"/>
              </a:ext>
            </a:extLst>
          </p:cNvPr>
          <p:cNvSpPr>
            <a:spLocks noGrp="1"/>
          </p:cNvSpPr>
          <p:nvPr>
            <p:ph type="ctrTitle"/>
          </p:nvPr>
        </p:nvSpPr>
        <p:spPr>
          <a:xfrm>
            <a:off x="307394" y="238502"/>
            <a:ext cx="5705856" cy="1261114"/>
          </a:xfrm>
        </p:spPr>
        <p:txBody>
          <a:bodyPr anchor="t">
            <a:normAutofit/>
          </a:bodyPr>
          <a:lstStyle/>
          <a:p>
            <a:r>
              <a:rPr lang="en-US" sz="5400" dirty="0">
                <a:solidFill>
                  <a:schemeClr val="accent4">
                    <a:lumMod val="20000"/>
                    <a:lumOff val="80000"/>
                  </a:schemeClr>
                </a:solidFill>
                <a:effectLst>
                  <a:outerShdw blurRad="38100" dist="38100" dir="2700000" algn="tl">
                    <a:srgbClr val="000000">
                      <a:alpha val="43137"/>
                    </a:srgbClr>
                  </a:outerShdw>
                </a:effectLst>
                <a:latin typeface="Impact" panose="020B0806030902050204" pitchFamily="34" charset="0"/>
              </a:rPr>
              <a:t>Conclusion</a:t>
            </a:r>
          </a:p>
        </p:txBody>
      </p:sp>
      <p:sp>
        <p:nvSpPr>
          <p:cNvPr id="3" name="Subtitle 2">
            <a:extLst>
              <a:ext uri="{FF2B5EF4-FFF2-40B4-BE49-F238E27FC236}">
                <a16:creationId xmlns:a16="http://schemas.microsoft.com/office/drawing/2014/main" id="{D66990F7-92F9-4B6F-AB1E-4141D0411892}"/>
              </a:ext>
            </a:extLst>
          </p:cNvPr>
          <p:cNvSpPr>
            <a:spLocks noGrp="1"/>
          </p:cNvSpPr>
          <p:nvPr>
            <p:ph type="subTitle" idx="1"/>
          </p:nvPr>
        </p:nvSpPr>
        <p:spPr>
          <a:xfrm>
            <a:off x="307393" y="1499616"/>
            <a:ext cx="5903354" cy="5119881"/>
          </a:xfrm>
        </p:spPr>
        <p:txBody>
          <a:bodyPr>
            <a:normAutofit/>
          </a:bodyPr>
          <a:lstStyle/>
          <a:p>
            <a:r>
              <a:rPr lang="en-US" sz="4400" b="1" dirty="0">
                <a:solidFill>
                  <a:schemeClr val="accent4">
                    <a:lumMod val="20000"/>
                    <a:lumOff val="80000"/>
                  </a:schemeClr>
                </a:solidFill>
                <a:effectLst>
                  <a:outerShdw blurRad="38100" dist="38100" dir="2700000" algn="tl">
                    <a:srgbClr val="000000">
                      <a:alpha val="43137"/>
                    </a:srgbClr>
                  </a:outerShdw>
                </a:effectLst>
              </a:rPr>
              <a:t>No matter who we are, what we have done, where we have been – The only important thing is our relationship with Christ!</a:t>
            </a:r>
          </a:p>
          <a:p>
            <a:endParaRPr lang="en-US" sz="1800" b="1" dirty="0">
              <a:solidFill>
                <a:schemeClr val="accent4">
                  <a:lumMod val="20000"/>
                  <a:lumOff val="80000"/>
                </a:schemeClr>
              </a:solidFill>
              <a:effectLst>
                <a:outerShdw blurRad="38100" dist="38100" dir="2700000" algn="tl">
                  <a:srgbClr val="000000">
                    <a:alpha val="43137"/>
                  </a:srgbClr>
                </a:outerShdw>
              </a:effectLst>
            </a:endParaRPr>
          </a:p>
          <a:p>
            <a:r>
              <a:rPr lang="en-US" sz="4400" b="1">
                <a:solidFill>
                  <a:schemeClr val="accent4">
                    <a:lumMod val="20000"/>
                    <a:lumOff val="80000"/>
                  </a:schemeClr>
                </a:solidFill>
                <a:effectLst>
                  <a:outerShdw blurRad="38100" dist="38100" dir="2700000" algn="tl">
                    <a:srgbClr val="000000">
                      <a:alpha val="43137"/>
                    </a:srgbClr>
                  </a:outerShdw>
                </a:effectLst>
              </a:rPr>
              <a:t>Romans 9:6-8</a:t>
            </a:r>
            <a:endParaRPr lang="en-US" sz="4400" b="1" dirty="0">
              <a:solidFill>
                <a:schemeClr val="accent4">
                  <a:lumMod val="20000"/>
                  <a:lumOff val="80000"/>
                </a:schemeClr>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25177D3F-3487-4E5A-B51C-875FAC3E73DE}"/>
              </a:ext>
            </a:extLst>
          </p:cNvPr>
          <p:cNvSpPr/>
          <p:nvPr/>
        </p:nvSpPr>
        <p:spPr>
          <a:xfrm>
            <a:off x="6484710" y="0"/>
            <a:ext cx="5705856" cy="44866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413164-EAB3-442C-B731-2FBB100F267A}"/>
              </a:ext>
            </a:extLst>
          </p:cNvPr>
          <p:cNvSpPr/>
          <p:nvPr/>
        </p:nvSpPr>
        <p:spPr>
          <a:xfrm>
            <a:off x="6486144" y="4486656"/>
            <a:ext cx="5705856" cy="2377440"/>
          </a:xfrm>
          <a:custGeom>
            <a:avLst/>
            <a:gdLst>
              <a:gd name="connsiteX0" fmla="*/ 0 w 5705856"/>
              <a:gd name="connsiteY0" fmla="*/ 0 h 2377440"/>
              <a:gd name="connsiteX1" fmla="*/ 684703 w 5705856"/>
              <a:gd name="connsiteY1" fmla="*/ 0 h 2377440"/>
              <a:gd name="connsiteX2" fmla="*/ 1369405 w 5705856"/>
              <a:gd name="connsiteY2" fmla="*/ 0 h 2377440"/>
              <a:gd name="connsiteX3" fmla="*/ 1939991 w 5705856"/>
              <a:gd name="connsiteY3" fmla="*/ 0 h 2377440"/>
              <a:gd name="connsiteX4" fmla="*/ 2567635 w 5705856"/>
              <a:gd name="connsiteY4" fmla="*/ 0 h 2377440"/>
              <a:gd name="connsiteX5" fmla="*/ 3081162 w 5705856"/>
              <a:gd name="connsiteY5" fmla="*/ 0 h 2377440"/>
              <a:gd name="connsiteX6" fmla="*/ 3651748 w 5705856"/>
              <a:gd name="connsiteY6" fmla="*/ 0 h 2377440"/>
              <a:gd name="connsiteX7" fmla="*/ 4336451 w 5705856"/>
              <a:gd name="connsiteY7" fmla="*/ 0 h 2377440"/>
              <a:gd name="connsiteX8" fmla="*/ 4792919 w 5705856"/>
              <a:gd name="connsiteY8" fmla="*/ 0 h 2377440"/>
              <a:gd name="connsiteX9" fmla="*/ 5705856 w 5705856"/>
              <a:gd name="connsiteY9" fmla="*/ 0 h 2377440"/>
              <a:gd name="connsiteX10" fmla="*/ 5705856 w 5705856"/>
              <a:gd name="connsiteY10" fmla="*/ 546811 h 2377440"/>
              <a:gd name="connsiteX11" fmla="*/ 5705856 w 5705856"/>
              <a:gd name="connsiteY11" fmla="*/ 1117397 h 2377440"/>
              <a:gd name="connsiteX12" fmla="*/ 5705856 w 5705856"/>
              <a:gd name="connsiteY12" fmla="*/ 1711757 h 2377440"/>
              <a:gd name="connsiteX13" fmla="*/ 5705856 w 5705856"/>
              <a:gd name="connsiteY13" fmla="*/ 2377440 h 2377440"/>
              <a:gd name="connsiteX14" fmla="*/ 5021153 w 5705856"/>
              <a:gd name="connsiteY14" fmla="*/ 2377440 h 2377440"/>
              <a:gd name="connsiteX15" fmla="*/ 4450568 w 5705856"/>
              <a:gd name="connsiteY15" fmla="*/ 2377440 h 2377440"/>
              <a:gd name="connsiteX16" fmla="*/ 3879982 w 5705856"/>
              <a:gd name="connsiteY16" fmla="*/ 2377440 h 2377440"/>
              <a:gd name="connsiteX17" fmla="*/ 3309396 w 5705856"/>
              <a:gd name="connsiteY17" fmla="*/ 2377440 h 2377440"/>
              <a:gd name="connsiteX18" fmla="*/ 2738811 w 5705856"/>
              <a:gd name="connsiteY18" fmla="*/ 2377440 h 2377440"/>
              <a:gd name="connsiteX19" fmla="*/ 2225284 w 5705856"/>
              <a:gd name="connsiteY19" fmla="*/ 2377440 h 2377440"/>
              <a:gd name="connsiteX20" fmla="*/ 1597640 w 5705856"/>
              <a:gd name="connsiteY20" fmla="*/ 2377440 h 2377440"/>
              <a:gd name="connsiteX21" fmla="*/ 1027054 w 5705856"/>
              <a:gd name="connsiteY21" fmla="*/ 2377440 h 2377440"/>
              <a:gd name="connsiteX22" fmla="*/ 0 w 5705856"/>
              <a:gd name="connsiteY22" fmla="*/ 2377440 h 2377440"/>
              <a:gd name="connsiteX23" fmla="*/ 0 w 5705856"/>
              <a:gd name="connsiteY23" fmla="*/ 1735531 h 2377440"/>
              <a:gd name="connsiteX24" fmla="*/ 0 w 5705856"/>
              <a:gd name="connsiteY24" fmla="*/ 1093622 h 2377440"/>
              <a:gd name="connsiteX25" fmla="*/ 0 w 5705856"/>
              <a:gd name="connsiteY25"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05856" h="2377440" fill="none" extrusionOk="0">
                <a:moveTo>
                  <a:pt x="0" y="0"/>
                </a:moveTo>
                <a:cubicBezTo>
                  <a:pt x="220544" y="-53330"/>
                  <a:pt x="400124" y="22218"/>
                  <a:pt x="684703" y="0"/>
                </a:cubicBezTo>
                <a:cubicBezTo>
                  <a:pt x="969282" y="-22218"/>
                  <a:pt x="1199992" y="59111"/>
                  <a:pt x="1369405" y="0"/>
                </a:cubicBezTo>
                <a:cubicBezTo>
                  <a:pt x="1538818" y="-59111"/>
                  <a:pt x="1715646" y="5339"/>
                  <a:pt x="1939991" y="0"/>
                </a:cubicBezTo>
                <a:cubicBezTo>
                  <a:pt x="2164336" y="-5339"/>
                  <a:pt x="2286890" y="39471"/>
                  <a:pt x="2567635" y="0"/>
                </a:cubicBezTo>
                <a:cubicBezTo>
                  <a:pt x="2848380" y="-39471"/>
                  <a:pt x="2959146" y="7599"/>
                  <a:pt x="3081162" y="0"/>
                </a:cubicBezTo>
                <a:cubicBezTo>
                  <a:pt x="3203178" y="-7599"/>
                  <a:pt x="3394534" y="59540"/>
                  <a:pt x="3651748" y="0"/>
                </a:cubicBezTo>
                <a:cubicBezTo>
                  <a:pt x="3908962" y="-59540"/>
                  <a:pt x="4162486" y="67169"/>
                  <a:pt x="4336451" y="0"/>
                </a:cubicBezTo>
                <a:cubicBezTo>
                  <a:pt x="4510416" y="-67169"/>
                  <a:pt x="4584807" y="53915"/>
                  <a:pt x="4792919" y="0"/>
                </a:cubicBezTo>
                <a:cubicBezTo>
                  <a:pt x="5001031" y="-53915"/>
                  <a:pt x="5451038" y="80134"/>
                  <a:pt x="5705856" y="0"/>
                </a:cubicBezTo>
                <a:cubicBezTo>
                  <a:pt x="5757485" y="233167"/>
                  <a:pt x="5686964" y="371464"/>
                  <a:pt x="5705856" y="546811"/>
                </a:cubicBezTo>
                <a:cubicBezTo>
                  <a:pt x="5724748" y="722158"/>
                  <a:pt x="5651598" y="883569"/>
                  <a:pt x="5705856" y="1117397"/>
                </a:cubicBezTo>
                <a:cubicBezTo>
                  <a:pt x="5760114" y="1351225"/>
                  <a:pt x="5660630" y="1523044"/>
                  <a:pt x="5705856" y="1711757"/>
                </a:cubicBezTo>
                <a:cubicBezTo>
                  <a:pt x="5751082" y="1900470"/>
                  <a:pt x="5626335" y="2125727"/>
                  <a:pt x="5705856" y="2377440"/>
                </a:cubicBezTo>
                <a:cubicBezTo>
                  <a:pt x="5391098" y="2381343"/>
                  <a:pt x="5210496" y="2369513"/>
                  <a:pt x="5021153" y="2377440"/>
                </a:cubicBezTo>
                <a:cubicBezTo>
                  <a:pt x="4831810" y="2385367"/>
                  <a:pt x="4685648" y="2353509"/>
                  <a:pt x="4450568" y="2377440"/>
                </a:cubicBezTo>
                <a:cubicBezTo>
                  <a:pt x="4215488" y="2401371"/>
                  <a:pt x="4123508" y="2311341"/>
                  <a:pt x="3879982" y="2377440"/>
                </a:cubicBezTo>
                <a:cubicBezTo>
                  <a:pt x="3636456" y="2443539"/>
                  <a:pt x="3528958" y="2372450"/>
                  <a:pt x="3309396" y="2377440"/>
                </a:cubicBezTo>
                <a:cubicBezTo>
                  <a:pt x="3089834" y="2382430"/>
                  <a:pt x="2912400" y="2343980"/>
                  <a:pt x="2738811" y="2377440"/>
                </a:cubicBezTo>
                <a:cubicBezTo>
                  <a:pt x="2565222" y="2410900"/>
                  <a:pt x="2375613" y="2352588"/>
                  <a:pt x="2225284" y="2377440"/>
                </a:cubicBezTo>
                <a:cubicBezTo>
                  <a:pt x="2074955" y="2402292"/>
                  <a:pt x="1868983" y="2374701"/>
                  <a:pt x="1597640" y="2377440"/>
                </a:cubicBezTo>
                <a:cubicBezTo>
                  <a:pt x="1326297" y="2380179"/>
                  <a:pt x="1153156" y="2319161"/>
                  <a:pt x="1027054" y="2377440"/>
                </a:cubicBezTo>
                <a:cubicBezTo>
                  <a:pt x="900952" y="2435719"/>
                  <a:pt x="432629" y="2290064"/>
                  <a:pt x="0" y="2377440"/>
                </a:cubicBezTo>
                <a:cubicBezTo>
                  <a:pt x="-29260" y="2118930"/>
                  <a:pt x="67899" y="1918250"/>
                  <a:pt x="0" y="1735531"/>
                </a:cubicBezTo>
                <a:cubicBezTo>
                  <a:pt x="-67899" y="1552812"/>
                  <a:pt x="58718" y="1338818"/>
                  <a:pt x="0" y="1093622"/>
                </a:cubicBezTo>
                <a:cubicBezTo>
                  <a:pt x="-58718" y="848426"/>
                  <a:pt x="14852" y="545192"/>
                  <a:pt x="0" y="0"/>
                </a:cubicBezTo>
                <a:close/>
              </a:path>
              <a:path w="5705856" h="2377440" stroke="0" extrusionOk="0">
                <a:moveTo>
                  <a:pt x="0" y="0"/>
                </a:moveTo>
                <a:cubicBezTo>
                  <a:pt x="126700" y="-26950"/>
                  <a:pt x="365989" y="4550"/>
                  <a:pt x="513527" y="0"/>
                </a:cubicBezTo>
                <a:cubicBezTo>
                  <a:pt x="661065" y="-4550"/>
                  <a:pt x="718263" y="21795"/>
                  <a:pt x="912937" y="0"/>
                </a:cubicBezTo>
                <a:cubicBezTo>
                  <a:pt x="1107611" y="-21795"/>
                  <a:pt x="1446622" y="11230"/>
                  <a:pt x="1597640" y="0"/>
                </a:cubicBezTo>
                <a:cubicBezTo>
                  <a:pt x="1748658" y="-11230"/>
                  <a:pt x="1860652" y="28992"/>
                  <a:pt x="2111167" y="0"/>
                </a:cubicBezTo>
                <a:cubicBezTo>
                  <a:pt x="2361682" y="-28992"/>
                  <a:pt x="2487677" y="47934"/>
                  <a:pt x="2624694" y="0"/>
                </a:cubicBezTo>
                <a:cubicBezTo>
                  <a:pt x="2761711" y="-47934"/>
                  <a:pt x="2982964" y="43320"/>
                  <a:pt x="3309396" y="0"/>
                </a:cubicBezTo>
                <a:cubicBezTo>
                  <a:pt x="3635828" y="-43320"/>
                  <a:pt x="3571563" y="1131"/>
                  <a:pt x="3765865" y="0"/>
                </a:cubicBezTo>
                <a:cubicBezTo>
                  <a:pt x="3960167" y="-1131"/>
                  <a:pt x="4210389" y="57776"/>
                  <a:pt x="4450568" y="0"/>
                </a:cubicBezTo>
                <a:cubicBezTo>
                  <a:pt x="4690747" y="-57776"/>
                  <a:pt x="4882578" y="32528"/>
                  <a:pt x="5135270" y="0"/>
                </a:cubicBezTo>
                <a:cubicBezTo>
                  <a:pt x="5387962" y="-32528"/>
                  <a:pt x="5546981" y="27821"/>
                  <a:pt x="5705856" y="0"/>
                </a:cubicBezTo>
                <a:cubicBezTo>
                  <a:pt x="5741783" y="140748"/>
                  <a:pt x="5682690" y="351318"/>
                  <a:pt x="5705856" y="641909"/>
                </a:cubicBezTo>
                <a:cubicBezTo>
                  <a:pt x="5729022" y="932500"/>
                  <a:pt x="5701061" y="1032464"/>
                  <a:pt x="5705856" y="1260043"/>
                </a:cubicBezTo>
                <a:cubicBezTo>
                  <a:pt x="5710651" y="1487622"/>
                  <a:pt x="5645904" y="1618282"/>
                  <a:pt x="5705856" y="1783080"/>
                </a:cubicBezTo>
                <a:cubicBezTo>
                  <a:pt x="5765808" y="1947878"/>
                  <a:pt x="5663363" y="2142627"/>
                  <a:pt x="5705856" y="2377440"/>
                </a:cubicBezTo>
                <a:cubicBezTo>
                  <a:pt x="5583439" y="2382061"/>
                  <a:pt x="5301295" y="2352067"/>
                  <a:pt x="5135270" y="2377440"/>
                </a:cubicBezTo>
                <a:cubicBezTo>
                  <a:pt x="4969245" y="2402813"/>
                  <a:pt x="4793984" y="2318434"/>
                  <a:pt x="4564685" y="2377440"/>
                </a:cubicBezTo>
                <a:cubicBezTo>
                  <a:pt x="4335387" y="2436446"/>
                  <a:pt x="4081776" y="2335732"/>
                  <a:pt x="3879982" y="2377440"/>
                </a:cubicBezTo>
                <a:cubicBezTo>
                  <a:pt x="3678188" y="2419148"/>
                  <a:pt x="3544464" y="2352652"/>
                  <a:pt x="3309396" y="2377440"/>
                </a:cubicBezTo>
                <a:cubicBezTo>
                  <a:pt x="3074328" y="2402228"/>
                  <a:pt x="3013486" y="2349969"/>
                  <a:pt x="2909987" y="2377440"/>
                </a:cubicBezTo>
                <a:cubicBezTo>
                  <a:pt x="2806488" y="2404911"/>
                  <a:pt x="2563029" y="2334730"/>
                  <a:pt x="2453518" y="2377440"/>
                </a:cubicBezTo>
                <a:cubicBezTo>
                  <a:pt x="2344007" y="2420150"/>
                  <a:pt x="1980969" y="2375307"/>
                  <a:pt x="1768815" y="2377440"/>
                </a:cubicBezTo>
                <a:cubicBezTo>
                  <a:pt x="1556661" y="2379573"/>
                  <a:pt x="1443515" y="2317764"/>
                  <a:pt x="1198230" y="2377440"/>
                </a:cubicBezTo>
                <a:cubicBezTo>
                  <a:pt x="952946" y="2437116"/>
                  <a:pt x="859851" y="2364736"/>
                  <a:pt x="741761" y="2377440"/>
                </a:cubicBezTo>
                <a:cubicBezTo>
                  <a:pt x="623671" y="2390144"/>
                  <a:pt x="266486" y="2306506"/>
                  <a:pt x="0" y="2377440"/>
                </a:cubicBezTo>
                <a:cubicBezTo>
                  <a:pt x="-7594" y="2270231"/>
                  <a:pt x="39912" y="2094415"/>
                  <a:pt x="0" y="1854403"/>
                </a:cubicBezTo>
                <a:cubicBezTo>
                  <a:pt x="-39912" y="1614391"/>
                  <a:pt x="11210" y="1508785"/>
                  <a:pt x="0" y="1331366"/>
                </a:cubicBezTo>
                <a:cubicBezTo>
                  <a:pt x="-11210" y="1153947"/>
                  <a:pt x="28971" y="877774"/>
                  <a:pt x="0" y="713232"/>
                </a:cubicBezTo>
                <a:cubicBezTo>
                  <a:pt x="-28971" y="548690"/>
                  <a:pt x="50640" y="291224"/>
                  <a:pt x="0" y="0"/>
                </a:cubicBezTo>
                <a:close/>
              </a:path>
            </a:pathLst>
          </a:custGeom>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ln w="11430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7569163-958A-499B-A595-6547D2EFE373}"/>
              </a:ext>
            </a:extLst>
          </p:cNvPr>
          <p:cNvSpPr txBox="1"/>
          <p:nvPr/>
        </p:nvSpPr>
        <p:spPr>
          <a:xfrm>
            <a:off x="6693408" y="4657344"/>
            <a:ext cx="32742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 diligent to present yourself approved to God, a worker who does not need to be ashamed, rightly dividing the word of truth” (2 Timothy 2:15)</a:t>
            </a:r>
          </a:p>
        </p:txBody>
      </p:sp>
      <p:sp>
        <p:nvSpPr>
          <p:cNvPr id="9" name="TextBox 8">
            <a:extLst>
              <a:ext uri="{FF2B5EF4-FFF2-40B4-BE49-F238E27FC236}">
                <a16:creationId xmlns:a16="http://schemas.microsoft.com/office/drawing/2014/main" id="{9BD69275-519B-497D-847E-28FCC7B8F77C}"/>
              </a:ext>
            </a:extLst>
          </p:cNvPr>
          <p:cNvSpPr txBox="1"/>
          <p:nvPr/>
        </p:nvSpPr>
        <p:spPr>
          <a:xfrm>
            <a:off x="6778752" y="6351294"/>
            <a:ext cx="30059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http://soundteaching.org</a:t>
            </a:r>
          </a:p>
        </p:txBody>
      </p:sp>
      <p:pic>
        <p:nvPicPr>
          <p:cNvPr id="10" name="Picture 9" descr="A close up of a logo&#10;&#10;Description automatically generated">
            <a:extLst>
              <a:ext uri="{FF2B5EF4-FFF2-40B4-BE49-F238E27FC236}">
                <a16:creationId xmlns:a16="http://schemas.microsoft.com/office/drawing/2014/main" id="{185B23A3-0A5C-4ED7-8F26-1423F0305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83" y="4697052"/>
            <a:ext cx="1902128" cy="2054352"/>
          </a:xfrm>
          <a:prstGeom prst="rect">
            <a:avLst/>
          </a:prstGeom>
        </p:spPr>
      </p:pic>
    </p:spTree>
    <p:extLst>
      <p:ext uri="{BB962C8B-B14F-4D97-AF65-F5344CB8AC3E}">
        <p14:creationId xmlns:p14="http://schemas.microsoft.com/office/powerpoint/2010/main" val="1258594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2426</Words>
  <Application>Microsoft Office PowerPoint</Application>
  <PresentationFormat>Widescreen</PresentationFormat>
  <Paragraphs>104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Impact</vt:lpstr>
      <vt:lpstr>KG TRIBECA STAMP</vt:lpstr>
      <vt:lpstr>Office Theme</vt:lpstr>
      <vt:lpstr>PowerPoint Presentation</vt:lpstr>
      <vt:lpstr>Don’t live for the approval of others</vt:lpstr>
      <vt:lpstr>You are not defined by your past</vt:lpstr>
      <vt:lpstr>Your worth is in Christ</vt:lpstr>
      <vt:lpstr>You are no longer a slave, but a child</vt:lpstr>
      <vt:lpstr>Don’t be led by feelings and emotions</vt:lpstr>
      <vt:lpstr>Don’t grow weary while doing good!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6</cp:revision>
  <dcterms:created xsi:type="dcterms:W3CDTF">2020-04-22T04:06:58Z</dcterms:created>
  <dcterms:modified xsi:type="dcterms:W3CDTF">2020-05-03T21:43:12Z</dcterms:modified>
</cp:coreProperties>
</file>