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3907D-454A-4199-A6E3-D665186E8548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4CB8-8BA1-4994-B48E-17F43F8E5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3C0C-F251-4A7F-B67A-2800FE7DC41B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52B4-F02D-4EEF-9C92-759EBA2F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EA488-8FE0-418C-9090-B0514FDF3572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1A9A1-4E9E-408E-94D1-DC1DE5C39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F222-C240-4DA1-B307-9F9AC714AD9A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C2BA-7D3A-41FA-AD7E-74927C2C7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CDD6-DE82-45CC-9327-CB7EF4059DD8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14D42-8066-47CA-910F-D974F3589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49D7-CC9B-4E95-8DE1-847AEFBCF0AD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A6E8-F473-4ED4-A45D-BC103D5FE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8B976-3041-46EA-B2E4-1C7B37DD7429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7D9C-16C5-4A9F-BD81-7AF713B6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1B5E-5353-4E84-94CD-2429BAD8EAEA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9223-0369-42B0-9A7D-B5C64DAB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6A512-7284-4C7E-838F-4BF88BFD8306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D5FFB-4FBD-4603-ABD5-90A83FB5D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B75B-C64A-4044-A84F-433D00D78773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8D71-4BCC-4A00-BEF2-715DDC173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4D7B-994D-4567-8502-A18B3F841259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B1D8-D352-490F-910A-D735751E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BF0CB0-8A59-4988-9090-DA9C0E46FFC9}" type="datetimeFigureOut">
              <a:rPr lang="en-US"/>
              <a:pPr>
                <a:defRPr/>
              </a:pPr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1D16BA-E88D-461A-8111-2D7B551F4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Jezebel: </a:t>
            </a:r>
            <a:r>
              <a:rPr lang="en-US" sz="4800" smtClean="0">
                <a:solidFill>
                  <a:schemeClr val="bg1"/>
                </a:solidFill>
                <a:latin typeface="Baskerville Old Face" pitchFamily="18" charset="0"/>
              </a:rPr>
              <a:t>her major trait</a:t>
            </a:r>
            <a:endParaRPr lang="en-US" sz="4800" smtClean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 cmpd="tri"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18:4 – Jezebel killed the prophets of the Lord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19:1-2 – planned Elijah’s death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21:1-15 – plotted the death of Naboth</a:t>
            </a:r>
          </a:p>
          <a:p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Jezebel: </a:t>
            </a:r>
            <a:r>
              <a:rPr lang="en-US" sz="4800" smtClean="0">
                <a:solidFill>
                  <a:schemeClr val="bg1"/>
                </a:solidFill>
                <a:latin typeface="Baskerville Old Face" pitchFamily="18" charset="0"/>
              </a:rPr>
              <a:t>her major trait</a:t>
            </a:r>
            <a:endParaRPr lang="en-US" sz="4800" smtClean="0">
              <a:latin typeface="Baskerville Old Face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ln w="63500" cmpd="tri"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18:4 – Jezebel </a:t>
            </a:r>
            <a:r>
              <a:rPr lang="en-US" sz="4000" u="sng" smtClean="0">
                <a:solidFill>
                  <a:schemeClr val="bg1"/>
                </a:solidFill>
                <a:latin typeface="Berlin Sans FB" pitchFamily="34" charset="0"/>
              </a:rPr>
              <a:t>killed</a:t>
            </a: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 the prophets of the Lord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19:1-2 – planned Elijah’s </a:t>
            </a:r>
            <a:r>
              <a:rPr lang="en-US" sz="4000" u="sng" smtClean="0">
                <a:solidFill>
                  <a:schemeClr val="bg1"/>
                </a:solidFill>
                <a:latin typeface="Berlin Sans FB" pitchFamily="34" charset="0"/>
              </a:rPr>
              <a:t>death</a:t>
            </a:r>
          </a:p>
          <a:p>
            <a:pPr>
              <a:buFont typeface="Wingdings" pitchFamily="2" charset="2"/>
              <a:buChar char="Ø"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21:1-15 – plotted the </a:t>
            </a:r>
            <a:r>
              <a:rPr lang="en-US" sz="4000" u="sng" smtClean="0">
                <a:solidFill>
                  <a:schemeClr val="bg1"/>
                </a:solidFill>
                <a:latin typeface="Berlin Sans FB" pitchFamily="34" charset="0"/>
              </a:rPr>
              <a:t>death</a:t>
            </a: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 of Naboth</a:t>
            </a:r>
          </a:p>
          <a:p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ln w="63500" cmpd="tri">
            <a:solidFill>
              <a:schemeClr val="bg1"/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1 Kings 21:7 – she would give Ahab the vineyard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Prov. 1:10-19 – the wicked have feet that are swift to evil, to shed blood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1 Kings 11:1-8 – Solomon was influenced by his wives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Acts 5:1-11 – Ananias and Sapphira fed off of each other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1 Cor. 15:33 – evil company corrupts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smtClean="0">
                <a:solidFill>
                  <a:schemeClr val="bg1"/>
                </a:solidFill>
                <a:latin typeface="Chiller" pitchFamily="82" charset="0"/>
              </a:rPr>
              <a:t>Delilah, Jezebel, &amp; Nabal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ln w="63500" cmpd="tri">
            <a:solidFill>
              <a:schemeClr val="bg1"/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bg1"/>
              </a:solidFill>
              <a:latin typeface="Berlin Sans FB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Their major character traits: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Delilah was a deceitful pestering presence.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Jezebel was a evil influence and a murderer.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Nabal was a scoundrel, harsh, and evil in his doings.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mtClean="0">
                <a:solidFill>
                  <a:schemeClr val="bg1"/>
                </a:solidFill>
                <a:latin typeface="Chiller" pitchFamily="82" charset="0"/>
              </a:rPr>
              <a:t>Delilah, Jezebel, &amp; Nabal</a:t>
            </a:r>
            <a:endParaRPr lang="en-US" sz="8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  <a:ln w="63500" cmpd="tri">
            <a:solidFill>
              <a:schemeClr val="bg1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It is important to consider many things when we are seeking a mate.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What kind of wife will she be?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Will I be able to live with him?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If they are contentious now it will only get worse!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000" dirty="0" smtClean="0">
                <a:solidFill>
                  <a:schemeClr val="bg1"/>
                </a:solidFill>
                <a:latin typeface="Berlin Sans FB" pitchFamily="34" charset="0"/>
              </a:rPr>
              <a:t>If they are a harsh now it will only grow in intensity!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Delilah and Jezebel</a:t>
            </a:r>
          </a:p>
        </p:txBody>
      </p:sp>
      <p:pic>
        <p:nvPicPr>
          <p:cNvPr id="14338" name="Picture 2" descr="C:\Users\Chip\AppData\Local\Microsoft\Windows\Temporary Internet Files\Content.IE5\4N56JD6S\MC900353645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447800"/>
            <a:ext cx="4448175" cy="3246438"/>
          </a:xfrm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76600"/>
            <a:ext cx="4300538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Delilah and Jezebel</a:t>
            </a:r>
            <a:endParaRPr lang="en-US" sz="960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ln w="63500" cmpd="tri">
            <a:solidFill>
              <a:schemeClr val="bg1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Two names that should strike fear into anyone who hears them.  The reputation of these two women extends across centuries.  They are recognized because of their manipulative and treacherous acts.</a:t>
            </a:r>
          </a:p>
          <a:p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Delilah: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  <a:ln w="63500" cmpd="tri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Judges 16:4 – Samson came to love Delilah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vs. 5 – the lords of the Philistines bought her to find out Samson’s strength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vvs. 6-22 – Delilah pestered him continually to discover his secret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It seems she pretended to love him for the money.</a:t>
            </a:r>
          </a:p>
          <a:p>
            <a:pPr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Delilah: </a:t>
            </a:r>
            <a:r>
              <a:rPr lang="en-US" sz="4800" smtClean="0">
                <a:solidFill>
                  <a:schemeClr val="bg1"/>
                </a:solidFill>
                <a:latin typeface="Baskerville Old Face" pitchFamily="18" charset="0"/>
              </a:rPr>
              <a:t>her major trait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  <a:ln w="63500" cmpd="tri">
            <a:solidFill>
              <a:schemeClr val="bg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smtClean="0">
                <a:solidFill>
                  <a:schemeClr val="bg1"/>
                </a:solidFill>
                <a:latin typeface="Berlin Sans FB" pitchFamily="34" charset="0"/>
              </a:rPr>
              <a:t>Prov. 19:13 – the contentions of a wife are an irritation</a:t>
            </a:r>
          </a:p>
          <a:p>
            <a:pPr>
              <a:buFont typeface="Wingdings" pitchFamily="2" charset="2"/>
              <a:buChar char="Ø"/>
            </a:pPr>
            <a:r>
              <a:rPr lang="en-US" sz="3600" smtClean="0">
                <a:solidFill>
                  <a:schemeClr val="bg1"/>
                </a:solidFill>
                <a:latin typeface="Berlin Sans FB" pitchFamily="34" charset="0"/>
              </a:rPr>
              <a:t>Prov. 21:9 – a contentious woman does not make for a good companion</a:t>
            </a:r>
          </a:p>
          <a:p>
            <a:pPr>
              <a:buFont typeface="Wingdings" pitchFamily="2" charset="2"/>
              <a:buChar char="Ø"/>
            </a:pPr>
            <a:r>
              <a:rPr lang="en-US" sz="3600" smtClean="0">
                <a:solidFill>
                  <a:schemeClr val="bg1"/>
                </a:solidFill>
                <a:latin typeface="Berlin Sans FB" pitchFamily="34" charset="0"/>
              </a:rPr>
              <a:t>vs. 19 – the wilderness is better than a contentious and angry woman</a:t>
            </a:r>
          </a:p>
          <a:p>
            <a:pPr>
              <a:buFont typeface="Wingdings" pitchFamily="2" charset="2"/>
              <a:buChar char="Ø"/>
            </a:pPr>
            <a:r>
              <a:rPr lang="en-US" sz="3600" smtClean="0">
                <a:solidFill>
                  <a:schemeClr val="bg1"/>
                </a:solidFill>
                <a:latin typeface="Berlin Sans FB" pitchFamily="34" charset="0"/>
              </a:rPr>
              <a:t>Prov. 27:15-16 – she is like the dripping rain and no one can restrain her</a:t>
            </a:r>
          </a:p>
          <a:p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ln w="63500" cmpd="tri">
            <a:solidFill>
              <a:schemeClr val="bg1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The strife from contentious people often is accompanied with physical, mental, and emotional abuse.</a:t>
            </a:r>
          </a:p>
          <a:p>
            <a:pPr marL="0" indent="0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While we point out the woman, it should be noted that men can be the same way.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41446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10700" dirty="0" smtClean="0">
                <a:solidFill>
                  <a:schemeClr val="bg1"/>
                </a:solidFill>
                <a:latin typeface="Chiller" pitchFamily="82" charset="0"/>
              </a:rPr>
              <a:t>Nabal:</a:t>
            </a:r>
            <a:endParaRPr lang="en-US" sz="10700" dirty="0">
              <a:solidFill>
                <a:schemeClr val="bg1"/>
              </a:solidFill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  <a:ln w="63500" cmpd="tri">
            <a:solidFill>
              <a:schemeClr val="bg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Berlin Sans FB" pitchFamily="34" charset="0"/>
              </a:rPr>
              <a:t>1 Sam. 25:2-44 – Nabal, Abigail, and David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Berlin Sans FB" pitchFamily="34" charset="0"/>
              </a:rPr>
              <a:t>vs. 3 – Nabal was a harsh man; evil in his doings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Berlin Sans FB" pitchFamily="34" charset="0"/>
              </a:rPr>
              <a:t>vs. 17 – his own servants knew what kind of man he was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dirty="0" smtClean="0">
                <a:solidFill>
                  <a:schemeClr val="bg1"/>
                </a:solidFill>
                <a:latin typeface="Berlin Sans FB" pitchFamily="34" charset="0"/>
              </a:rPr>
              <a:t>vs. 25 – Abigail knew what kind of man he was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  <a:ln w="127000">
            <a:solidFill>
              <a:srgbClr val="FFFF00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400" smtClean="0">
                <a:solidFill>
                  <a:srgbClr val="FFFF00"/>
                </a:solidFill>
                <a:latin typeface="Berlin Sans FB" pitchFamily="34" charset="0"/>
              </a:rPr>
              <a:t>The contentious person is a drag and weight on all those who are around.  </a:t>
            </a:r>
          </a:p>
          <a:p>
            <a:pPr algn="ctr">
              <a:buFont typeface="Arial" charset="0"/>
              <a:buNone/>
            </a:pPr>
            <a:r>
              <a:rPr lang="en-US" sz="4400" smtClean="0">
                <a:solidFill>
                  <a:srgbClr val="FFFF00"/>
                </a:solidFill>
                <a:latin typeface="Berlin Sans FB" pitchFamily="34" charset="0"/>
              </a:rPr>
              <a:t>There is no peace in the home because of the contentious woman and the reputation of the man affects all who are near him.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smtClean="0">
                <a:solidFill>
                  <a:schemeClr val="bg1"/>
                </a:solidFill>
                <a:latin typeface="Chiller" pitchFamily="82" charset="0"/>
              </a:rPr>
              <a:t>Jezebel: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 cmpd="tri">
            <a:solidFill>
              <a:schemeClr val="bg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endParaRPr lang="en-US" sz="4000" smtClean="0">
              <a:solidFill>
                <a:schemeClr val="bg1"/>
              </a:solidFill>
              <a:latin typeface="Berlin Sans FB" pitchFamily="34" charset="0"/>
            </a:endParaRPr>
          </a:p>
          <a:p>
            <a:pPr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1 Kings 16:31-33 – she was the daughter of the king of the Sidonians and Ahab married her</a:t>
            </a:r>
          </a:p>
          <a:p>
            <a:pPr algn="ctr">
              <a:buFont typeface="Arial" charset="0"/>
              <a:buNone/>
            </a:pPr>
            <a:r>
              <a:rPr lang="en-US" sz="4000" smtClean="0">
                <a:solidFill>
                  <a:schemeClr val="bg1"/>
                </a:solidFill>
                <a:latin typeface="Berlin Sans FB" pitchFamily="34" charset="0"/>
              </a:rPr>
              <a:t>Her influence on Ahab was immediate and profound.</a:t>
            </a:r>
          </a:p>
          <a:p>
            <a:endParaRPr lang="en-US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454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Arial</vt:lpstr>
      <vt:lpstr>Chiller</vt:lpstr>
      <vt:lpstr>Berlin Sans FB</vt:lpstr>
      <vt:lpstr>Baskerville Old Face</vt:lpstr>
      <vt:lpstr>Wingdings</vt:lpstr>
      <vt:lpstr>Office Theme</vt:lpstr>
      <vt:lpstr>Slide 1</vt:lpstr>
      <vt:lpstr>Delilah and Jezebel</vt:lpstr>
      <vt:lpstr>Delilah and Jezebel</vt:lpstr>
      <vt:lpstr>Delilah:</vt:lpstr>
      <vt:lpstr>Delilah: her major trait</vt:lpstr>
      <vt:lpstr>Slide 6</vt:lpstr>
      <vt:lpstr>Nabal:</vt:lpstr>
      <vt:lpstr>Slide 8</vt:lpstr>
      <vt:lpstr>Jezebel:</vt:lpstr>
      <vt:lpstr>Jezebel: her major trait</vt:lpstr>
      <vt:lpstr>Jezebel: her major trait</vt:lpstr>
      <vt:lpstr>Slide 12</vt:lpstr>
      <vt:lpstr>Delilah, Jezebel, &amp; Nabal</vt:lpstr>
      <vt:lpstr>Delilah, Jezebel, &amp; Nabal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Chip</dc:creator>
  <cp:lastModifiedBy>Stan Cox</cp:lastModifiedBy>
  <cp:revision>8</cp:revision>
  <dcterms:created xsi:type="dcterms:W3CDTF">2006-08-16T00:00:00Z</dcterms:created>
  <dcterms:modified xsi:type="dcterms:W3CDTF">2012-05-09T04:03:34Z</dcterms:modified>
</cp:coreProperties>
</file>