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D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E8A61B-22E8-41FF-8631-52E2DB9B9F39}" v="94" dt="2026-07-04T22:03:41.9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D6A38ECA-CFFF-4F81-A50A-FF406F190B2A}"/>
    <pc:docChg chg="undo custSel modSld modHandout">
      <pc:chgData name="Stan Cox" userId="9376f276357bfffd" providerId="LiveId" clId="{D6A38ECA-CFFF-4F81-A50A-FF406F190B2A}" dt="2026-07-04T22:09:04.542" v="353" actId="6549"/>
      <pc:docMkLst>
        <pc:docMk/>
      </pc:docMkLst>
      <pc:sldChg chg="modSp mod">
        <pc:chgData name="Stan Cox" userId="9376f276357bfffd" providerId="LiveId" clId="{D6A38ECA-CFFF-4F81-A50A-FF406F190B2A}" dt="2026-07-04T21:48:24.824" v="175" actId="27636"/>
        <pc:sldMkLst>
          <pc:docMk/>
          <pc:sldMk cId="2329447053" sldId="257"/>
        </pc:sldMkLst>
        <pc:spChg chg="mod">
          <ac:chgData name="Stan Cox" userId="9376f276357bfffd" providerId="LiveId" clId="{D6A38ECA-CFFF-4F81-A50A-FF406F190B2A}" dt="2026-07-04T20:42:56.505" v="122" actId="404"/>
          <ac:spMkLst>
            <pc:docMk/>
            <pc:sldMk cId="2329447053" sldId="257"/>
            <ac:spMk id="2" creationId="{FB8A0CCD-0A8D-0999-050D-8DA92C9D6287}"/>
          </ac:spMkLst>
        </pc:spChg>
        <pc:spChg chg="mod">
          <ac:chgData name="Stan Cox" userId="9376f276357bfffd" providerId="LiveId" clId="{D6A38ECA-CFFF-4F81-A50A-FF406F190B2A}" dt="2026-07-04T21:48:24.824" v="175" actId="27636"/>
          <ac:spMkLst>
            <pc:docMk/>
            <pc:sldMk cId="2329447053" sldId="257"/>
            <ac:spMk id="7" creationId="{8DF554A7-EB1E-D7B5-AD0F-AF40627ACCFD}"/>
          </ac:spMkLst>
        </pc:spChg>
      </pc:sldChg>
      <pc:sldChg chg="modSp mod">
        <pc:chgData name="Stan Cox" userId="9376f276357bfffd" providerId="LiveId" clId="{D6A38ECA-CFFF-4F81-A50A-FF406F190B2A}" dt="2026-07-04T22:07:03.001" v="228" actId="27636"/>
        <pc:sldMkLst>
          <pc:docMk/>
          <pc:sldMk cId="586687158" sldId="258"/>
        </pc:sldMkLst>
        <pc:spChg chg="mod">
          <ac:chgData name="Stan Cox" userId="9376f276357bfffd" providerId="LiveId" clId="{D6A38ECA-CFFF-4F81-A50A-FF406F190B2A}" dt="2026-07-04T22:06:24.890" v="221" actId="14100"/>
          <ac:spMkLst>
            <pc:docMk/>
            <pc:sldMk cId="586687158" sldId="258"/>
            <ac:spMk id="4" creationId="{D01FA212-B8EB-A97B-AD21-99430C01D65D}"/>
          </ac:spMkLst>
        </pc:spChg>
        <pc:spChg chg="mod">
          <ac:chgData name="Stan Cox" userId="9376f276357bfffd" providerId="LiveId" clId="{D6A38ECA-CFFF-4F81-A50A-FF406F190B2A}" dt="2026-07-04T22:07:03.001" v="228" actId="27636"/>
          <ac:spMkLst>
            <pc:docMk/>
            <pc:sldMk cId="586687158" sldId="258"/>
            <ac:spMk id="5" creationId="{FDE40DF5-7ED4-E27B-0EAB-5DFFDA6A384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16FD8B-F22A-CA39-8AB6-E999D7D127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429000" cy="850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2000" dirty="0">
                <a:latin typeface="Narkisim" panose="020E0502050101010101" pitchFamily="34" charset="-79"/>
                <a:cs typeface="Narkisim" panose="020E0502050101010101" pitchFamily="34" charset="-79"/>
              </a:rPr>
              <a:t>A Convicted Disciple</a:t>
            </a:r>
          </a:p>
          <a:p>
            <a:r>
              <a:rPr lang="en-US" dirty="0"/>
              <a:t>1 Corinthians 16:13-14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79284E-DEC5-902C-16DE-D09A028164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July 5,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F57E5A-DF79-ABF4-2936-AE6BD74642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3B8F0A-479E-CECE-B3EA-6C9FA0D213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  soundteaching.org</a:t>
            </a:r>
          </a:p>
        </p:txBody>
      </p:sp>
    </p:spTree>
    <p:extLst>
      <p:ext uri="{BB962C8B-B14F-4D97-AF65-F5344CB8AC3E}">
        <p14:creationId xmlns:p14="http://schemas.microsoft.com/office/powerpoint/2010/main" val="2837066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24ECC-109C-E75A-57A0-FED31B3EF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E44E44-55BD-E1FA-99C6-2D9881467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4033B-F0CB-DAFD-7303-FFD23F427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35D6-17CE-4F42-965A-E3F4034D6B55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D94D4-BE37-6648-F67C-A0FB082A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AB1A3-902B-6148-A8BD-44CEFC0A4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C7E7-7B5A-4774-8A07-3CDFB1C3C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81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8F101-90C4-D458-4C9D-48B82AD41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9DA5C9-A296-305E-0E84-BD6828523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DAB39-40C5-1D5A-F56B-0B1509D58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35D6-17CE-4F42-965A-E3F4034D6B55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8B77F-EE2F-0733-AD16-E69F21AE3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DA3EB-10AD-86F3-57C3-1A01A89BC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C7E7-7B5A-4774-8A07-3CDFB1C3C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1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5EE7D2-7153-4F18-2AD2-8A3E8976D8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803307-DB73-6379-1B11-66CBA9A72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69983-F003-15B9-DEDC-8DFADC16F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35D6-17CE-4F42-965A-E3F4034D6B55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3721A-FC3C-4CED-ACF3-A278945DB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21443-86C9-8035-1620-CA2F9D36C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C7E7-7B5A-4774-8A07-3CDFB1C3C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9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E63C6-E477-432D-D269-89D5AAA30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AC77A-568C-C706-6E75-6C1B879AD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47AB7-89DD-5409-2E0B-959421190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35D6-17CE-4F42-965A-E3F4034D6B55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85C19-23A2-0EB2-8CAD-C1AAFA4A7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0746B-40BC-65D7-ECA3-74190FBAC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C7E7-7B5A-4774-8A07-3CDFB1C3C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68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E48C9-E321-8BF2-506F-6AF5AEEBF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0E6ED-D157-3CC9-B5B4-43AD66CE2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6CC98-5E7E-D0C8-D8EC-0E597509B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35D6-17CE-4F42-965A-E3F4034D6B55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06D6F-EFF0-E447-43A3-E14E3867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851EC-D683-1F59-539F-30A8FFEC1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C7E7-7B5A-4774-8A07-3CDFB1C3C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60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E2F80-1054-B35C-EAAF-9991FE343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7A463-150F-1B49-9FCE-5E3C02D89C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2A2ADC-1F80-FFC2-36A9-276ADFAD51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11C20E-34B8-9E2F-9CED-9D6F1B083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35D6-17CE-4F42-965A-E3F4034D6B55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072928-A816-87C1-ED93-3D64FABDC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34914-9E73-822E-2C60-8CCFE0C25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C7E7-7B5A-4774-8A07-3CDFB1C3C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3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E9F9-068C-4B3E-600E-0E248F20E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E3672-ACED-2778-76D0-93E92E48B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7D02E1-88B9-7162-91EB-2C47828A8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CB5EEF-47FB-3DAE-72BB-91EB9F3947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86C3A0-6F6C-4E82-D293-68109F59D4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945513-2629-3840-7A1F-38AD45AE9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35D6-17CE-4F42-965A-E3F4034D6B55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260385-5121-630B-5762-AC80E958B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BFA11F-338B-328B-C513-BB66E9C89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C7E7-7B5A-4774-8A07-3CDFB1C3C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8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E31BF-5FC4-F541-03CF-2E62F1396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14ACCA-52F0-18C0-43A6-F2937EE28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35D6-17CE-4F42-965A-E3F4034D6B55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959CF7-CB3D-E7CD-04FC-68817E1E9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7EDF40-1860-E84C-7C7E-9511D43F3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C7E7-7B5A-4774-8A07-3CDFB1C3C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8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B5CA49-3B82-6870-2E5B-6BC835F56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35D6-17CE-4F42-965A-E3F4034D6B55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522011-E76B-A834-BB8B-E3981F7C4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80624B-1567-D1A9-3078-1A2B42B48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C7E7-7B5A-4774-8A07-3CDFB1C3C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7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F6358-CA0D-E528-33DB-8FD20D082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5CD66-D8DB-09BF-2E35-A1E4135A5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1EE5F8-2498-7F57-9B28-CB884940C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07E0F-9C15-8997-D628-8ADBEC36F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35D6-17CE-4F42-965A-E3F4034D6B55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97317-E42A-5923-8517-ECB9E1A5F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B936CC-5C9B-BFE5-4A73-447A93B39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C7E7-7B5A-4774-8A07-3CDFB1C3C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02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B47B0-92AD-9355-D107-0C5917A03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FD493D-219E-0919-F0A8-EBD209CBD5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D02F81-6E1C-EA48-83A9-C559F7DBD2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589E0A-3C3B-F8FE-ED1A-383F44CAA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35D6-17CE-4F42-965A-E3F4034D6B55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D41A25-05EC-DE1F-F86C-85EE2DB76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0915C9-9917-C566-7A5A-C9EB5D25A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C7E7-7B5A-4774-8A07-3CDFB1C3C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0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CF7866-FF63-1D57-848C-F6461B6DC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5EADB3-025A-31BD-E8C4-BC56E3E36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D1DB0-EB3B-EE73-A66C-CDC1E9E22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A235D6-17CE-4F42-965A-E3F4034D6B55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49A14-8EFC-FD6B-055B-A8EA63D85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60CDF-D0B7-378D-423D-D5A9B6B80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E2C7E7-7B5A-4774-8A07-3CDFB1C3C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2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1438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A0CCD-0A8D-0999-050D-8DA92C9D6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172720"/>
            <a:ext cx="1950720" cy="5547360"/>
          </a:xfrm>
        </p:spPr>
        <p:txBody>
          <a:bodyPr anchor="t"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6000" dirty="0">
                <a:solidFill>
                  <a:schemeClr val="bg1"/>
                </a:solidFill>
                <a:effectLst>
                  <a:innerShdw blurRad="63500" dist="50800" dir="2700000">
                    <a:srgbClr val="04DDF5"/>
                  </a:inn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What</a:t>
            </a:r>
            <a:br>
              <a:rPr lang="en-US" sz="6000" dirty="0">
                <a:solidFill>
                  <a:schemeClr val="bg1"/>
                </a:solidFill>
                <a:effectLst>
                  <a:innerShdw blurRad="63500" dist="50800" dir="2700000">
                    <a:srgbClr val="04DDF5"/>
                  </a:inn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</a:br>
            <a:r>
              <a:rPr lang="en-US" sz="6000" dirty="0">
                <a:solidFill>
                  <a:schemeClr val="bg1"/>
                </a:solidFill>
                <a:effectLst>
                  <a:innerShdw blurRad="63500" dist="50800" dir="2700000">
                    <a:srgbClr val="04DDF5"/>
                  </a:inn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This</a:t>
            </a:r>
            <a:br>
              <a:rPr lang="en-US" sz="1200" dirty="0">
                <a:solidFill>
                  <a:schemeClr val="bg1"/>
                </a:solidFill>
                <a:effectLst>
                  <a:innerShdw blurRad="63500" dist="50800" dir="2700000">
                    <a:srgbClr val="04DDF5"/>
                  </a:inn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</a:br>
            <a:br>
              <a:rPr lang="en-US" sz="1200" dirty="0">
                <a:solidFill>
                  <a:schemeClr val="bg1"/>
                </a:solidFill>
                <a:effectLst>
                  <a:innerShdw blurRad="63500" dist="50800" dir="2700000">
                    <a:srgbClr val="04DDF5"/>
                  </a:inn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</a:br>
            <a:r>
              <a:rPr lang="en-US" sz="6000" dirty="0">
                <a:solidFill>
                  <a:schemeClr val="bg1"/>
                </a:solidFill>
                <a:effectLst>
                  <a:innerShdw blurRad="63500" dist="50800" dir="2700000">
                    <a:srgbClr val="04DDF5"/>
                  </a:inn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M</a:t>
            </a:r>
            <a:br>
              <a:rPr lang="en-US" sz="6000" dirty="0">
                <a:solidFill>
                  <a:schemeClr val="bg1"/>
                </a:solidFill>
                <a:effectLst>
                  <a:innerShdw blurRad="63500" dist="50800" dir="2700000">
                    <a:srgbClr val="04DDF5"/>
                  </a:inn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</a:br>
            <a:r>
              <a:rPr lang="en-US" sz="6000" dirty="0">
                <a:solidFill>
                  <a:schemeClr val="bg1"/>
                </a:solidFill>
                <a:effectLst>
                  <a:innerShdw blurRad="63500" dist="50800" dir="2700000">
                    <a:srgbClr val="04DDF5"/>
                  </a:inn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E</a:t>
            </a:r>
            <a:br>
              <a:rPr lang="en-US" sz="6000" dirty="0">
                <a:solidFill>
                  <a:schemeClr val="bg1"/>
                </a:solidFill>
                <a:effectLst>
                  <a:innerShdw blurRad="63500" dist="50800" dir="2700000">
                    <a:srgbClr val="04DDF5"/>
                  </a:inn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</a:br>
            <a:r>
              <a:rPr lang="en-US" sz="6000" dirty="0">
                <a:solidFill>
                  <a:schemeClr val="bg1"/>
                </a:solidFill>
                <a:effectLst>
                  <a:innerShdw blurRad="63500" dist="50800" dir="2700000">
                    <a:srgbClr val="04DDF5"/>
                  </a:inn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A</a:t>
            </a:r>
            <a:br>
              <a:rPr lang="en-US" sz="6000" dirty="0">
                <a:solidFill>
                  <a:schemeClr val="bg1"/>
                </a:solidFill>
                <a:effectLst>
                  <a:innerShdw blurRad="63500" dist="50800" dir="2700000">
                    <a:srgbClr val="04DDF5"/>
                  </a:inn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</a:br>
            <a:r>
              <a:rPr lang="en-US" sz="6000" dirty="0">
                <a:solidFill>
                  <a:schemeClr val="bg1"/>
                </a:solidFill>
                <a:effectLst>
                  <a:innerShdw blurRad="63500" dist="50800" dir="2700000">
                    <a:srgbClr val="04DDF5"/>
                  </a:inn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N</a:t>
            </a:r>
            <a:br>
              <a:rPr lang="en-US" sz="6000" dirty="0">
                <a:solidFill>
                  <a:schemeClr val="bg1"/>
                </a:solidFill>
                <a:effectLst>
                  <a:innerShdw blurRad="63500" dist="50800" dir="2700000">
                    <a:srgbClr val="04DDF5"/>
                  </a:inn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</a:br>
            <a:r>
              <a:rPr lang="en-US" sz="6000" dirty="0">
                <a:solidFill>
                  <a:schemeClr val="bg1"/>
                </a:solidFill>
                <a:effectLst>
                  <a:innerShdw blurRad="63500" dist="50800" dir="2700000">
                    <a:srgbClr val="04DDF5"/>
                  </a:inn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F554A7-EB1E-D7B5-AD0F-AF40627AC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8480" y="325120"/>
            <a:ext cx="10048240" cy="62484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Duty: “Watch”</a:t>
            </a: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600" dirty="0">
                <a:solidFill>
                  <a:schemeClr val="bg1"/>
                </a:solidFill>
              </a:rPr>
              <a:t>1 Peter 5:8; Matthew 25:13; Acts 20:31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Task: “Stand fast in the faith”</a:t>
            </a: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600" dirty="0">
                <a:solidFill>
                  <a:schemeClr val="bg1"/>
                </a:solidFill>
              </a:rPr>
              <a:t>Philippians 1:27; 2 Timothy 1:13; Romans 10:17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Courage: “Be brave”</a:t>
            </a: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600" dirty="0">
                <a:solidFill>
                  <a:schemeClr val="bg1"/>
                </a:solidFill>
              </a:rPr>
              <a:t>Acts 13:46; Ephesians 3:8-13; Hebrews 13:5-6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Power: “Be strong”</a:t>
            </a: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600" dirty="0">
                <a:solidFill>
                  <a:schemeClr val="bg1"/>
                </a:solidFill>
              </a:rPr>
              <a:t>Philippians 4:13; Ephesians 6:10-13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Conduct: “Let all be done with love”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dirty="0">
                <a:solidFill>
                  <a:schemeClr val="bg1"/>
                </a:solidFill>
              </a:rPr>
              <a:t>1 Corinthians 13:4-7; 1 John 4:7-11; John 13:34-35</a:t>
            </a:r>
          </a:p>
        </p:txBody>
      </p:sp>
    </p:spTree>
    <p:extLst>
      <p:ext uri="{BB962C8B-B14F-4D97-AF65-F5344CB8AC3E}">
        <p14:creationId xmlns:p14="http://schemas.microsoft.com/office/powerpoint/2010/main" val="23294470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1FA212-B8EB-A97B-AD21-99430C01D6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5920" y="147955"/>
            <a:ext cx="5709920" cy="12544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innerShdw blurRad="63500" dist="50800" dir="2700000">
                    <a:srgbClr val="04DDF5"/>
                  </a:inn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Conclusion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DE40DF5-7ED4-E27B-0EAB-5DFFDA6A3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3440" y="1991360"/>
            <a:ext cx="7294880" cy="443992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4000" b="1" dirty="0">
                <a:solidFill>
                  <a:schemeClr val="bg1"/>
                </a:solidFill>
              </a:rPr>
              <a:t>Conviction carries with itself strength, determination and character!</a:t>
            </a:r>
          </a:p>
          <a:p>
            <a:r>
              <a:rPr lang="en-US" sz="4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This is our identity, what we are about!</a:t>
            </a:r>
          </a:p>
          <a:p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1 Corinthians 15:58</a:t>
            </a:r>
          </a:p>
        </p:txBody>
      </p:sp>
    </p:spTree>
    <p:extLst>
      <p:ext uri="{BB962C8B-B14F-4D97-AF65-F5344CB8AC3E}">
        <p14:creationId xmlns:p14="http://schemas.microsoft.com/office/powerpoint/2010/main" val="5866871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115</Words>
  <Application>Microsoft Office PowerPoint</Application>
  <PresentationFormat>Widescreen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Narkisim</vt:lpstr>
      <vt:lpstr>Office Theme</vt:lpstr>
      <vt:lpstr>PowerPoint Presentation</vt:lpstr>
      <vt:lpstr>What This  M E A N 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1</cp:revision>
  <dcterms:created xsi:type="dcterms:W3CDTF">2026-07-04T16:54:46Z</dcterms:created>
  <dcterms:modified xsi:type="dcterms:W3CDTF">2026-07-04T22:09:10Z</dcterms:modified>
</cp:coreProperties>
</file>