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6" autoAdjust="0"/>
  </p:normalViewPr>
  <p:slideViewPr>
    <p:cSldViewPr>
      <p:cViewPr varScale="1">
        <p:scale>
          <a:sx n="56" d="100"/>
          <a:sy n="56" d="100"/>
        </p:scale>
        <p:origin x="-1692"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800" dirty="0">
                <a:latin typeface="Bernard MT Condensed" panose="02050806060905020404" pitchFamily="18" charset="0"/>
              </a:rPr>
              <a:t>A Covenant with My Eyes</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September 22,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3423444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9D4D7E8F-A738-4891-96C6-42355FD12C1D}" type="datetimeFigureOut">
              <a:rPr lang="en-US" smtClean="0"/>
              <a:t>9/22/2013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B0F3379-0607-4737-B742-ED92555AEB04}" type="slidenum">
              <a:rPr lang="en-US" smtClean="0"/>
              <a:t>‹#›</a:t>
            </a:fld>
            <a:endParaRPr lang="en-US"/>
          </a:p>
        </p:txBody>
      </p:sp>
    </p:spTree>
    <p:extLst>
      <p:ext uri="{BB962C8B-B14F-4D97-AF65-F5344CB8AC3E}">
        <p14:creationId xmlns:p14="http://schemas.microsoft.com/office/powerpoint/2010/main" val="91030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a:t>
            </a:r>
            <a:r>
              <a:rPr lang="en-US" baseline="0" dirty="0" smtClean="0"/>
              <a:t> preached on September 22, 2013 AM</a:t>
            </a:r>
          </a:p>
          <a:p>
            <a:r>
              <a:rPr lang="en-US" baseline="0" dirty="0" smtClean="0"/>
              <a:t>Print Slides: 1, 13, 15</a:t>
            </a:r>
            <a:endParaRPr lang="en-US" dirty="0"/>
          </a:p>
        </p:txBody>
      </p:sp>
      <p:sp>
        <p:nvSpPr>
          <p:cNvPr id="4" name="Slide Number Placeholder 3"/>
          <p:cNvSpPr>
            <a:spLocks noGrp="1"/>
          </p:cNvSpPr>
          <p:nvPr>
            <p:ph type="sldNum" sz="quarter" idx="10"/>
          </p:nvPr>
        </p:nvSpPr>
        <p:spPr/>
        <p:txBody>
          <a:bodyPr/>
          <a:lstStyle/>
          <a:p>
            <a:fld id="{CB0F3379-0607-4737-B742-ED92555AEB04}" type="slidenum">
              <a:rPr lang="en-US" smtClean="0"/>
              <a:t>1</a:t>
            </a:fld>
            <a:endParaRPr lang="en-US"/>
          </a:p>
        </p:txBody>
      </p:sp>
    </p:spTree>
    <p:extLst>
      <p:ext uri="{BB962C8B-B14F-4D97-AF65-F5344CB8AC3E}">
        <p14:creationId xmlns:p14="http://schemas.microsoft.com/office/powerpoint/2010/main" val="63707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3566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00870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29440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1560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8EEF0-500B-4A66-B2E2-C3046D908660}"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253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8EEF0-500B-4A66-B2E2-C3046D908660}"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286147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8EEF0-500B-4A66-B2E2-C3046D908660}" type="datetimeFigureOut">
              <a:rPr lang="en-US" smtClean="0"/>
              <a:t>9/21/2013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1553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8EEF0-500B-4A66-B2E2-C3046D908660}" type="datetimeFigureOut">
              <a:rPr lang="en-US" smtClean="0"/>
              <a:t>9/21/2013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54187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EEF0-500B-4A66-B2E2-C3046D908660}" type="datetimeFigureOut">
              <a:rPr lang="en-US" smtClean="0"/>
              <a:t>9/21/2013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403408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9717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50795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FilmGrain/>
                    </a14:imgEffect>
                    <a14:imgEffect>
                      <a14:brightnessContrast bright="-6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8EEF0-500B-4A66-B2E2-C3046D908660}" type="datetimeFigureOut">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3D994-DFED-4F8A-A4D9-EB795744B276}" type="slidenum">
              <a:rPr lang="en-US" smtClean="0"/>
              <a:t>‹#›</a:t>
            </a:fld>
            <a:endParaRPr lang="en-US"/>
          </a:p>
        </p:txBody>
      </p:sp>
    </p:spTree>
    <p:extLst>
      <p:ext uri="{BB962C8B-B14F-4D97-AF65-F5344CB8AC3E}">
        <p14:creationId xmlns:p14="http://schemas.microsoft.com/office/powerpoint/2010/main" val="125572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828800"/>
          </a:xfrm>
        </p:spPr>
        <p:txBody>
          <a:bodyPr>
            <a:normAutofit/>
          </a:bodyPr>
          <a:lstStyle/>
          <a:p>
            <a:r>
              <a:rPr lang="en-US" sz="5400" dirty="0" smtClean="0"/>
              <a:t>“I have made a COVENANT</a:t>
            </a:r>
            <a:br>
              <a:rPr lang="en-US" sz="5400" dirty="0" smtClean="0"/>
            </a:br>
            <a:r>
              <a:rPr lang="en-US" sz="5400" dirty="0" smtClean="0"/>
              <a:t>with my eyes”</a:t>
            </a:r>
            <a:endParaRPr lang="en-US" sz="5400" dirty="0"/>
          </a:p>
        </p:txBody>
      </p:sp>
      <p:sp>
        <p:nvSpPr>
          <p:cNvPr id="3" name="Subtitle 2"/>
          <p:cNvSpPr>
            <a:spLocks noGrp="1"/>
          </p:cNvSpPr>
          <p:nvPr>
            <p:ph type="subTitle" idx="1"/>
          </p:nvPr>
        </p:nvSpPr>
        <p:spPr>
          <a:xfrm>
            <a:off x="990600" y="4495800"/>
            <a:ext cx="7162800" cy="1752600"/>
          </a:xfrm>
        </p:spPr>
        <p:txBody>
          <a:bodyPr>
            <a:normAutofit/>
          </a:bodyPr>
          <a:lstStyle/>
          <a:p>
            <a:r>
              <a:rPr lang="en-US" sz="4000" dirty="0" smtClean="0">
                <a:solidFill>
                  <a:schemeClr val="tx1"/>
                </a:solidFill>
              </a:rPr>
              <a:t>“…Why then should I look upon a young woman?” (Job 31:1)</a:t>
            </a:r>
            <a:endParaRPr lang="en-US" sz="40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592" y="273828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5472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2 Peter 2:13b-14</a:t>
            </a:r>
            <a:endParaRPr lang="en-US" dirty="0"/>
          </a:p>
        </p:txBody>
      </p:sp>
      <p:sp>
        <p:nvSpPr>
          <p:cNvPr id="3" name="Content Placeholder 2"/>
          <p:cNvSpPr>
            <a:spLocks noGrp="1"/>
          </p:cNvSpPr>
          <p:nvPr>
            <p:ph idx="1"/>
          </p:nvPr>
        </p:nvSpPr>
        <p:spPr>
          <a:xfrm>
            <a:off x="457200" y="1066800"/>
            <a:ext cx="8229600" cy="5334000"/>
          </a:xfrm>
        </p:spPr>
        <p:txBody>
          <a:bodyPr>
            <a:normAutofit lnSpcReduction="10000"/>
          </a:bodyPr>
          <a:lstStyle/>
          <a:p>
            <a:pPr marL="0" indent="339725">
              <a:buNone/>
            </a:pPr>
            <a:r>
              <a:rPr lang="en-US" dirty="0" smtClean="0">
                <a:effectLst/>
              </a:rPr>
              <a:t>They are spots and blemishes,                     carousing in their own deceptions                      while they feast with you, </a:t>
            </a:r>
            <a:r>
              <a:rPr lang="en-US" baseline="30000" dirty="0" smtClean="0">
                <a:effectLst/>
              </a:rPr>
              <a:t>14 </a:t>
            </a:r>
            <a:r>
              <a:rPr lang="en-US" u="sng" dirty="0" smtClean="0">
                <a:effectLst/>
              </a:rPr>
              <a:t>having eyes full of adultery and that cannot cease from sin</a:t>
            </a:r>
            <a:r>
              <a:rPr lang="en-US" dirty="0" smtClean="0">
                <a:effectLst/>
              </a:rPr>
              <a:t>, enticing unstable souls. They have a heart trained in covetous practices, and are accursed children.</a:t>
            </a:r>
          </a:p>
          <a:p>
            <a:pPr marL="0" indent="339725">
              <a:buNone/>
            </a:pPr>
            <a:r>
              <a:rPr lang="en-US" sz="3000" b="1" dirty="0" smtClean="0">
                <a:effectLst/>
              </a:rPr>
              <a:t>(Of </a:t>
            </a:r>
            <a:r>
              <a:rPr lang="en-US" sz="3000" b="1" dirty="0">
                <a:effectLst/>
              </a:rPr>
              <a:t>an adulteress; being ever bent on the gratification of their sensual desires, so that they are represented as having an adulteress constantly before their eyes, and that their eyes can take in no other object but her</a:t>
            </a:r>
            <a:r>
              <a:rPr lang="en-US" sz="3000" b="1" dirty="0" smtClean="0">
                <a:effectLst/>
              </a:rPr>
              <a:t>. – Adam Clarke)</a:t>
            </a:r>
            <a:endParaRPr lang="en-US" sz="3000"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820343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41910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a:p>
            <a:r>
              <a:rPr lang="en-US" b="1" dirty="0" smtClean="0">
                <a:effectLst/>
              </a:rPr>
              <a:t>Lustful Sights</a:t>
            </a:r>
          </a:p>
          <a:p>
            <a:pPr marL="796925" lvl="1" indent="0">
              <a:buNone/>
            </a:pPr>
            <a:r>
              <a:rPr lang="en-US" i="1" dirty="0" smtClean="0">
                <a:effectLst/>
              </a:rPr>
              <a:t>1 John 2:16; Job 31:1</a:t>
            </a:r>
          </a:p>
          <a:p>
            <a:r>
              <a:rPr lang="en-US" b="1" dirty="0" smtClean="0">
                <a:effectLst/>
              </a:rPr>
              <a:t>Adultery</a:t>
            </a:r>
          </a:p>
          <a:p>
            <a:pPr marL="796925" lvl="1" indent="0">
              <a:buNone/>
            </a:pPr>
            <a:r>
              <a:rPr lang="en-US" i="1" dirty="0" smtClean="0">
                <a:effectLst/>
              </a:rPr>
              <a:t>2 Peter 2:13b-4</a:t>
            </a:r>
          </a:p>
          <a:p>
            <a:r>
              <a:rPr lang="en-US" b="1" dirty="0" smtClean="0">
                <a:effectLst/>
              </a:rPr>
              <a:t>Alcohol</a:t>
            </a:r>
          </a:p>
          <a:p>
            <a:pPr marL="796925" lvl="1" indent="0">
              <a:buNone/>
            </a:pPr>
            <a:r>
              <a:rPr lang="en-US" i="1" dirty="0" smtClean="0">
                <a:effectLst/>
              </a:rPr>
              <a:t>Proverbs 23:31-32</a:t>
            </a: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075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Proverbs 23:31-32</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u="sng" dirty="0" smtClean="0">
                <a:effectLst/>
              </a:rPr>
              <a:t>Do not look on the wine</a:t>
            </a:r>
            <a:r>
              <a:rPr lang="en-US" dirty="0" smtClean="0">
                <a:effectLst/>
              </a:rPr>
              <a:t> when                             it is red, When it sparkles in the cup,                When it swirls around smoothly; </a:t>
            </a:r>
            <a:r>
              <a:rPr lang="en-US" baseline="30000" dirty="0" smtClean="0">
                <a:effectLst/>
              </a:rPr>
              <a:t>32 </a:t>
            </a:r>
            <a:r>
              <a:rPr lang="en-US" dirty="0" smtClean="0">
                <a:effectLst/>
              </a:rPr>
              <a:t>At the last it bites like a serpent, And stings like a viper.</a:t>
            </a:r>
            <a:endParaRPr lang="en-US"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249866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51816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a:p>
            <a:r>
              <a:rPr lang="en-US" b="1" dirty="0" smtClean="0">
                <a:effectLst/>
              </a:rPr>
              <a:t>Lustful Sights</a:t>
            </a:r>
          </a:p>
          <a:p>
            <a:pPr marL="796925" lvl="1" indent="0">
              <a:buNone/>
            </a:pPr>
            <a:r>
              <a:rPr lang="en-US" i="1" dirty="0" smtClean="0">
                <a:effectLst/>
              </a:rPr>
              <a:t>1 John 2:16; Job 31:1</a:t>
            </a:r>
          </a:p>
          <a:p>
            <a:r>
              <a:rPr lang="en-US" b="1" dirty="0" smtClean="0">
                <a:effectLst/>
              </a:rPr>
              <a:t>Adultery</a:t>
            </a:r>
          </a:p>
          <a:p>
            <a:pPr marL="796925" lvl="1" indent="0">
              <a:buNone/>
            </a:pPr>
            <a:r>
              <a:rPr lang="en-US" i="1" dirty="0" smtClean="0">
                <a:effectLst/>
              </a:rPr>
              <a:t>2 Peter 2:13b-4</a:t>
            </a:r>
          </a:p>
          <a:p>
            <a:r>
              <a:rPr lang="en-US" b="1" dirty="0" smtClean="0">
                <a:effectLst/>
              </a:rPr>
              <a:t>Alcohol</a:t>
            </a:r>
          </a:p>
          <a:p>
            <a:pPr marL="796925" lvl="1" indent="0">
              <a:buNone/>
            </a:pPr>
            <a:r>
              <a:rPr lang="en-US" i="1" dirty="0" smtClean="0">
                <a:effectLst/>
              </a:rPr>
              <a:t>Proverbs 23:31-32</a:t>
            </a:r>
          </a:p>
          <a:p>
            <a:r>
              <a:rPr lang="en-US" b="1" dirty="0" smtClean="0">
                <a:effectLst/>
              </a:rPr>
              <a:t>Irreverent Things</a:t>
            </a:r>
          </a:p>
          <a:p>
            <a:pPr marL="796925" lvl="1" indent="0">
              <a:buNone/>
            </a:pPr>
            <a:r>
              <a:rPr lang="en-US" i="1" dirty="0" smtClean="0">
                <a:effectLst/>
              </a:rPr>
              <a:t>Romans 3:15-18</a:t>
            </a:r>
            <a:endParaRPr lang="en-US" i="1" dirty="0">
              <a:effectLst/>
            </a:endParaRP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36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Romans 3:15-18</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b="1" dirty="0" smtClean="0">
                <a:effectLst/>
              </a:rPr>
              <a:t>Concerning the unrighteous,                          who do not seek God…</a:t>
            </a:r>
          </a:p>
          <a:p>
            <a:pPr marL="0" indent="339725">
              <a:buNone/>
            </a:pPr>
            <a:r>
              <a:rPr lang="en-US" dirty="0" smtClean="0">
                <a:effectLst/>
              </a:rPr>
              <a:t>“Their feet are swift to shed blood; </a:t>
            </a:r>
            <a:r>
              <a:rPr lang="en-US" baseline="30000" dirty="0" smtClean="0">
                <a:effectLst/>
              </a:rPr>
              <a:t>16 </a:t>
            </a:r>
            <a:r>
              <a:rPr lang="en-US" dirty="0" smtClean="0">
                <a:effectLst/>
              </a:rPr>
              <a:t>Destruction and misery are in their ways; </a:t>
            </a:r>
            <a:r>
              <a:rPr lang="en-US" baseline="30000" dirty="0" smtClean="0">
                <a:effectLst/>
              </a:rPr>
              <a:t>17 </a:t>
            </a:r>
            <a:r>
              <a:rPr lang="en-US" dirty="0" smtClean="0">
                <a:effectLst/>
              </a:rPr>
              <a:t>And the way of peace they have not known.”</a:t>
            </a:r>
            <a:br>
              <a:rPr lang="en-US" dirty="0" smtClean="0">
                <a:effectLst/>
              </a:rPr>
            </a:br>
            <a:r>
              <a:rPr lang="en-US" baseline="30000" dirty="0" smtClean="0">
                <a:effectLst/>
              </a:rPr>
              <a:t>18 </a:t>
            </a:r>
            <a:r>
              <a:rPr lang="en-US" dirty="0" smtClean="0">
                <a:effectLst/>
              </a:rPr>
              <a:t>“</a:t>
            </a:r>
            <a:r>
              <a:rPr lang="en-US" u="sng" dirty="0" smtClean="0">
                <a:effectLst/>
              </a:rPr>
              <a:t>There is no fear of God before their eyes</a:t>
            </a:r>
            <a:r>
              <a:rPr lang="en-US" dirty="0" smtClean="0">
                <a:effectLst/>
              </a:rPr>
              <a:t>.</a:t>
            </a:r>
          </a:p>
          <a:p>
            <a:pPr marL="0" indent="339725">
              <a:buNone/>
            </a:pPr>
            <a:endParaRPr lang="en-US" b="1" dirty="0">
              <a:effectLst/>
            </a:endParaRPr>
          </a:p>
          <a:p>
            <a:pPr marL="0" indent="339725">
              <a:buNone/>
            </a:pPr>
            <a:r>
              <a:rPr lang="en-US" b="1" dirty="0" smtClean="0">
                <a:effectLst/>
              </a:rPr>
              <a:t>We live among the irreverent, the rebellious, the disobedient.  We must not allow their evil to corrupt us.  We must humble ourselves!</a:t>
            </a:r>
          </a:p>
          <a:p>
            <a:pPr marL="0" indent="339725">
              <a:buNone/>
            </a:pPr>
            <a:endParaRPr lang="en-US" b="1" dirty="0">
              <a:effectLst/>
            </a:endParaRPr>
          </a:p>
          <a:p>
            <a:pPr marL="0" indent="339725">
              <a:buNone/>
            </a:pPr>
            <a:endParaRPr lang="en-US"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3305755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800"/>
          </a:xfrm>
        </p:spPr>
        <p:txBody>
          <a:bodyPr>
            <a:normAutofit/>
          </a:bodyPr>
          <a:lstStyle/>
          <a:p>
            <a:r>
              <a:rPr lang="en-US" sz="5400" dirty="0" smtClean="0"/>
              <a:t>Conclusion</a:t>
            </a:r>
            <a:endParaRPr lang="en-US" sz="5400" dirty="0"/>
          </a:p>
        </p:txBody>
      </p:sp>
      <p:sp>
        <p:nvSpPr>
          <p:cNvPr id="3" name="Subtitle 2"/>
          <p:cNvSpPr>
            <a:spLocks noGrp="1"/>
          </p:cNvSpPr>
          <p:nvPr>
            <p:ph type="subTitle" idx="1"/>
          </p:nvPr>
        </p:nvSpPr>
        <p:spPr>
          <a:xfrm>
            <a:off x="990600" y="3124200"/>
            <a:ext cx="7162800" cy="3124200"/>
          </a:xfrm>
        </p:spPr>
        <p:txBody>
          <a:bodyPr>
            <a:normAutofit/>
          </a:bodyPr>
          <a:lstStyle/>
          <a:p>
            <a:r>
              <a:rPr lang="en-US" sz="4000" dirty="0" smtClean="0">
                <a:solidFill>
                  <a:schemeClr val="tx1"/>
                </a:solidFill>
              </a:rPr>
              <a:t>Have you made a covenant with your eyes, that you will not sin?</a:t>
            </a:r>
          </a:p>
          <a:p>
            <a:r>
              <a:rPr lang="en-US" sz="4000" dirty="0">
                <a:solidFill>
                  <a:schemeClr val="tx1"/>
                </a:solidFill>
              </a:rPr>
              <a:t/>
            </a:r>
            <a:br>
              <a:rPr lang="en-US" sz="4000" dirty="0">
                <a:solidFill>
                  <a:schemeClr val="tx1"/>
                </a:solidFill>
              </a:rPr>
            </a:br>
            <a:r>
              <a:rPr lang="en-US" sz="4000" dirty="0" smtClean="0">
                <a:solidFill>
                  <a:schemeClr val="tx1"/>
                </a:solidFill>
              </a:rPr>
              <a:t>Have you kept that covenant?</a:t>
            </a:r>
            <a:endParaRPr lang="en-US" sz="4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27" y="1409459"/>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9475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10668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610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1 John 2:9-11</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effectLst/>
              </a:rPr>
              <a:t>He who says he is in the light,                           and hates his brother, is in darkness                until now. </a:t>
            </a:r>
            <a:r>
              <a:rPr lang="en-US" baseline="30000" dirty="0" smtClean="0">
                <a:effectLst/>
              </a:rPr>
              <a:t>10</a:t>
            </a:r>
            <a:r>
              <a:rPr lang="en-US" dirty="0" smtClean="0">
                <a:effectLst/>
              </a:rPr>
              <a:t> He who loves his brother abides in the light, and there is no cause for stumbling in him. </a:t>
            </a:r>
            <a:r>
              <a:rPr lang="en-US" baseline="30000" dirty="0" smtClean="0">
                <a:effectLst/>
              </a:rPr>
              <a:t>11</a:t>
            </a:r>
            <a:r>
              <a:rPr lang="en-US" dirty="0" smtClean="0">
                <a:effectLst/>
              </a:rPr>
              <a:t> But he who hates his brother is in darkness and walks in darkness, and does not know where he is going, </a:t>
            </a:r>
            <a:r>
              <a:rPr lang="en-US" u="sng" dirty="0" smtClean="0">
                <a:effectLst/>
              </a:rPr>
              <a:t>because the darkness has blinded his eyes</a:t>
            </a:r>
            <a:r>
              <a:rPr lang="en-US" dirty="0" smtClean="0">
                <a:effectLst/>
              </a:rPr>
              <a:t>.</a:t>
            </a:r>
            <a:endParaRPr lang="en-US"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2061514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Mark 9:47</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effectLst/>
              </a:rPr>
              <a:t>And if your eye causes you to sin,                   pluck it out. It is better for you to                           enter the kingdom of God with one eye, rather than having two eyes, to be cast into hell fire.</a:t>
            </a:r>
          </a:p>
          <a:p>
            <a:pPr marL="0" indent="339725">
              <a:buNone/>
            </a:pPr>
            <a:endParaRPr lang="en-US" dirty="0">
              <a:effectLst/>
            </a:endParaRPr>
          </a:p>
          <a:p>
            <a:pPr marL="0" indent="339725">
              <a:buNone/>
            </a:pPr>
            <a:r>
              <a:rPr lang="en-US" b="1" dirty="0" smtClean="0">
                <a:effectLst/>
              </a:rPr>
              <a:t>An </a:t>
            </a:r>
            <a:r>
              <a:rPr lang="en-US" b="1" i="1" dirty="0" smtClean="0">
                <a:effectLst/>
              </a:rPr>
              <a:t>“evil eye” </a:t>
            </a:r>
            <a:r>
              <a:rPr lang="en-US" b="1" dirty="0" smtClean="0">
                <a:effectLst/>
              </a:rPr>
              <a:t>that defiles a man (Mark 7:22).</a:t>
            </a:r>
            <a:endParaRPr lang="en-US"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4947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Joshua 7:20-21</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effectLst/>
              </a:rPr>
              <a:t>And </a:t>
            </a:r>
            <a:r>
              <a:rPr lang="en-US" dirty="0" err="1" smtClean="0">
                <a:effectLst/>
              </a:rPr>
              <a:t>Achan</a:t>
            </a:r>
            <a:r>
              <a:rPr lang="en-US" dirty="0" smtClean="0">
                <a:effectLst/>
              </a:rPr>
              <a:t> answered Joshua                            and said, “Indeed I have sinned                         against the </a:t>
            </a:r>
            <a:r>
              <a:rPr lang="en-US" cap="small" dirty="0" smtClean="0">
                <a:effectLst/>
              </a:rPr>
              <a:t>Lord</a:t>
            </a:r>
            <a:r>
              <a:rPr lang="en-US" dirty="0" smtClean="0">
                <a:effectLst/>
              </a:rPr>
              <a:t> God of Israel, and this is what I have done: </a:t>
            </a:r>
            <a:r>
              <a:rPr lang="en-US" baseline="30000" dirty="0" smtClean="0">
                <a:effectLst/>
              </a:rPr>
              <a:t>21 </a:t>
            </a:r>
            <a:r>
              <a:rPr lang="en-US" u="sng" dirty="0" smtClean="0">
                <a:effectLst/>
              </a:rPr>
              <a:t>When I saw</a:t>
            </a:r>
            <a:r>
              <a:rPr lang="en-US" dirty="0" smtClean="0">
                <a:effectLst/>
              </a:rPr>
              <a:t> among the spoils a beautiful Babylonian garment, two hundred shekels of silver, and a wedge of gold weighing fifty shekels, </a:t>
            </a:r>
            <a:r>
              <a:rPr lang="en-US" u="sng" dirty="0" smtClean="0">
                <a:effectLst/>
              </a:rPr>
              <a:t>I coveted</a:t>
            </a:r>
            <a:r>
              <a:rPr lang="en-US" dirty="0" smtClean="0">
                <a:effectLst/>
              </a:rPr>
              <a:t> them and took them. And there they are, hidden in the earth in the midst of my tent, with the silver under it.”</a:t>
            </a: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4088946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20574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a:p>
            <a:r>
              <a:rPr lang="en-US" b="1" dirty="0" smtClean="0">
                <a:effectLst/>
              </a:rPr>
              <a:t>Lustful Sights</a:t>
            </a:r>
          </a:p>
          <a:p>
            <a:pPr marL="796925" lvl="1" indent="0">
              <a:buNone/>
            </a:pPr>
            <a:r>
              <a:rPr lang="en-US" i="1" dirty="0" smtClean="0">
                <a:effectLst/>
              </a:rPr>
              <a:t>1 John 2:16; Job 31:1</a:t>
            </a: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39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1 John 2:16</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effectLst/>
              </a:rPr>
              <a:t>For all that </a:t>
            </a:r>
            <a:r>
              <a:rPr lang="en-US" i="1" dirty="0" smtClean="0">
                <a:effectLst/>
              </a:rPr>
              <a:t>is</a:t>
            </a:r>
            <a:r>
              <a:rPr lang="en-US" dirty="0" smtClean="0">
                <a:effectLst/>
              </a:rPr>
              <a:t> in the world —                               the lust of the flesh, </a:t>
            </a:r>
            <a:r>
              <a:rPr lang="en-US" u="sng" dirty="0" smtClean="0">
                <a:effectLst/>
              </a:rPr>
              <a:t>the lust of                                the eyes</a:t>
            </a:r>
            <a:r>
              <a:rPr lang="en-US" dirty="0" smtClean="0">
                <a:effectLst/>
              </a:rPr>
              <a:t>, and the pride of life — is not of the Father but is of the world.</a:t>
            </a:r>
          </a:p>
          <a:p>
            <a:pPr marL="0" indent="339725">
              <a:buNone/>
            </a:pPr>
            <a:endParaRPr lang="en-US" b="1" dirty="0">
              <a:effectLst/>
            </a:endParaRPr>
          </a:p>
          <a:p>
            <a:pPr marL="0" indent="339725">
              <a:buNone/>
            </a:pPr>
            <a:r>
              <a:rPr lang="en-US" b="1" dirty="0" smtClean="0">
                <a:effectLst/>
              </a:rPr>
              <a:t>Immodestly dressed individuals;  porno-</a:t>
            </a:r>
            <a:r>
              <a:rPr lang="en-US" b="1" dirty="0" err="1" smtClean="0">
                <a:effectLst/>
              </a:rPr>
              <a:t>graphy</a:t>
            </a:r>
            <a:r>
              <a:rPr lang="en-US" b="1" dirty="0" smtClean="0">
                <a:effectLst/>
              </a:rPr>
              <a:t>; all lewd,  licentious and seductive behavior; inappropriate movies, TV and videos; appeals to materialism; anything that you look at which could lead to illicit desire! </a:t>
            </a:r>
            <a:endParaRPr lang="en-US"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3356576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dirty="0" smtClean="0"/>
              <a:t>Job 31:1</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effectLst/>
              </a:rPr>
              <a:t>I have made a covenant with                           my eyes; Why then should I look                              upon a young woman?</a:t>
            </a:r>
          </a:p>
          <a:p>
            <a:pPr marL="0" indent="339725">
              <a:buNone/>
            </a:pPr>
            <a:endParaRPr lang="en-US" b="1" dirty="0">
              <a:effectLst/>
            </a:endParaRPr>
          </a:p>
          <a:p>
            <a:pPr marL="0" indent="339725">
              <a:buNone/>
            </a:pPr>
            <a:r>
              <a:rPr lang="en-US" b="1" dirty="0" smtClean="0">
                <a:effectLst/>
              </a:rPr>
              <a:t>Important that young men, especially, make the decision to not sin with their eyes!</a:t>
            </a:r>
            <a:endParaRPr lang="en-US" b="1" dirty="0">
              <a:effectLst/>
            </a:endParaRPr>
          </a:p>
        </p:txBody>
      </p:sp>
      <p:cxnSp>
        <p:nvCxnSpPr>
          <p:cNvPr id="4" name="Straight Connector 3"/>
          <p:cNvCxnSpPr/>
          <p:nvPr/>
        </p:nvCxnSpPr>
        <p:spPr>
          <a:xfrm>
            <a:off x="457200" y="990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98094"/>
            <a:ext cx="2181225" cy="1112870"/>
          </a:xfrm>
          <a:prstGeom prst="rect">
            <a:avLst/>
          </a:prstGeom>
          <a:ln w="6350" cmpd="sng">
            <a:solidFill>
              <a:schemeClr val="tx1"/>
            </a:solidFill>
          </a:ln>
          <a:effectLst/>
        </p:spPr>
      </p:pic>
    </p:spTree>
    <p:extLst>
      <p:ext uri="{BB962C8B-B14F-4D97-AF65-F5344CB8AC3E}">
        <p14:creationId xmlns:p14="http://schemas.microsoft.com/office/powerpoint/2010/main" val="2655184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31242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a:p>
            <a:r>
              <a:rPr lang="en-US" b="1" dirty="0" smtClean="0">
                <a:effectLst/>
              </a:rPr>
              <a:t>Lustful Sights</a:t>
            </a:r>
          </a:p>
          <a:p>
            <a:pPr marL="796925" lvl="1" indent="0">
              <a:buNone/>
            </a:pPr>
            <a:r>
              <a:rPr lang="en-US" i="1" dirty="0" smtClean="0">
                <a:effectLst/>
              </a:rPr>
              <a:t>1 John 2:16; Job 31:1</a:t>
            </a:r>
          </a:p>
          <a:p>
            <a:r>
              <a:rPr lang="en-US" b="1" dirty="0" smtClean="0">
                <a:effectLst/>
              </a:rPr>
              <a:t>Adultery</a:t>
            </a:r>
          </a:p>
          <a:p>
            <a:pPr marL="796925" lvl="1" indent="0">
              <a:buNone/>
            </a:pPr>
            <a:r>
              <a:rPr lang="en-US" i="1" dirty="0" smtClean="0">
                <a:effectLst/>
              </a:rPr>
              <a:t>2 Peter 2:13b-4</a:t>
            </a: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28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570</Words>
  <Application>Microsoft Office PowerPoint</Application>
  <PresentationFormat>On-screen Show (4:3)</PresentationFormat>
  <Paragraphs>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 have made a COVENANT with my eyes”</vt:lpstr>
      <vt:lpstr>“I have made a covenant with my eyes” We should keep our eyes from looking upon: </vt:lpstr>
      <vt:lpstr>1 John 2:9-11</vt:lpstr>
      <vt:lpstr>Mark 9:47</vt:lpstr>
      <vt:lpstr>Joshua 7:20-21</vt:lpstr>
      <vt:lpstr>“I have made a covenant with my eyes” We should keep our eyes from looking upon: </vt:lpstr>
      <vt:lpstr>1 John 2:16</vt:lpstr>
      <vt:lpstr>Job 31:1</vt:lpstr>
      <vt:lpstr>“I have made a covenant with my eyes” We should keep our eyes from looking upon: </vt:lpstr>
      <vt:lpstr>2 Peter 2:13b-14</vt:lpstr>
      <vt:lpstr>“I have made a covenant with my eyes” We should keep our eyes from looking upon: </vt:lpstr>
      <vt:lpstr>Proverbs 23:31-32</vt:lpstr>
      <vt:lpstr>“I have made a covenant with my eyes” We should keep our eyes from looking upon: </vt:lpstr>
      <vt:lpstr>Romans 3:15-18</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made a COVENANT with my eyes”</dc:title>
  <dc:creator>Stan</dc:creator>
  <cp:lastModifiedBy>Stan</cp:lastModifiedBy>
  <cp:revision>10</cp:revision>
  <cp:lastPrinted>2013-09-22T05:28:58Z</cp:lastPrinted>
  <dcterms:created xsi:type="dcterms:W3CDTF">2013-09-22T04:15:05Z</dcterms:created>
  <dcterms:modified xsi:type="dcterms:W3CDTF">2013-09-22T05:29:07Z</dcterms:modified>
</cp:coreProperties>
</file>