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8"/>
  </p:notesMasterIdLst>
  <p:handoutMasterIdLst>
    <p:handoutMasterId r:id="rId19"/>
  </p:handoutMasterIdLst>
  <p:sldIdLst>
    <p:sldId id="275" r:id="rId2"/>
    <p:sldId id="256" r:id="rId3"/>
    <p:sldId id="257" r:id="rId4"/>
    <p:sldId id="258" r:id="rId5"/>
    <p:sldId id="259" r:id="rId6"/>
    <p:sldId id="260" r:id="rId7"/>
    <p:sldId id="271" r:id="rId8"/>
    <p:sldId id="262" r:id="rId9"/>
    <p:sldId id="263" r:id="rId10"/>
    <p:sldId id="272" r:id="rId11"/>
    <p:sldId id="265" r:id="rId12"/>
    <p:sldId id="273" r:id="rId13"/>
    <p:sldId id="267" r:id="rId14"/>
    <p:sldId id="274" r:id="rId15"/>
    <p:sldId id="269" r:id="rId16"/>
    <p:sldId id="270" r:id="rId17"/>
  </p:sldIdLst>
  <p:sldSz cx="12192000" cy="6858000"/>
  <p:notesSz cx="7053263" cy="9309100"/>
  <p:embeddedFontLst>
    <p:embeddedFont>
      <p:font typeface="Bernard MT Condensed" panose="02050806060905020404" pitchFamily="18" charset="0"/>
      <p:regular r:id="rId20"/>
    </p:embeddedFont>
    <p:embeddedFont>
      <p:font typeface="Calibri" panose="020F0502020204030204" pitchFamily="34"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CCF6AD-4D0C-47F8-8983-BA1AED92085F}" v="62" dt="2020-03-15T02:25:24.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82416" autoAdjust="0"/>
  </p:normalViewPr>
  <p:slideViewPr>
    <p:cSldViewPr>
      <p:cViewPr varScale="1">
        <p:scale>
          <a:sx n="67" d="100"/>
          <a:sy n="67" d="100"/>
        </p:scale>
        <p:origin x="970" y="58"/>
      </p:cViewPr>
      <p:guideLst>
        <p:guide orient="horz" pos="2160"/>
        <p:guide pos="3840"/>
      </p:guideLst>
    </p:cSldViewPr>
  </p:slideViewPr>
  <p:notesTextViewPr>
    <p:cViewPr>
      <p:scale>
        <a:sx n="1" d="1"/>
        <a:sy n="1" d="1"/>
      </p:scale>
      <p:origin x="0" y="0"/>
    </p:cViewPr>
  </p:notesTextViewPr>
  <p:notesViewPr>
    <p:cSldViewPr>
      <p:cViewPr varScale="1">
        <p:scale>
          <a:sx n="61" d="100"/>
          <a:sy n="61" d="100"/>
        </p:scale>
        <p:origin x="3134" y="67"/>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00A46224-C30F-405E-A271-6EDD61832482}"/>
    <pc:docChg chg="undo custSel addSld delSld modSld modMainMaster modHandout">
      <pc:chgData name="Stan Cox" userId="9376f276357bfffd" providerId="LiveId" clId="{00A46224-C30F-405E-A271-6EDD61832482}" dt="2020-03-15T02:25:24.539" v="176"/>
      <pc:docMkLst>
        <pc:docMk/>
      </pc:docMkLst>
      <pc:sldChg chg="modSp mod modTransition modNotesTx">
        <pc:chgData name="Stan Cox" userId="9376f276357bfffd" providerId="LiveId" clId="{00A46224-C30F-405E-A271-6EDD61832482}" dt="2020-03-15T02:24:26.718" v="173"/>
        <pc:sldMkLst>
          <pc:docMk/>
          <pc:sldMk cId="475472558" sldId="256"/>
        </pc:sldMkLst>
        <pc:spChg chg="mod">
          <ac:chgData name="Stan Cox" userId="9376f276357bfffd" providerId="LiveId" clId="{00A46224-C30F-405E-A271-6EDD61832482}" dt="2020-03-15T02:02:38.466" v="41" actId="1038"/>
          <ac:spMkLst>
            <pc:docMk/>
            <pc:sldMk cId="475472558" sldId="256"/>
            <ac:spMk id="2" creationId="{00000000-0000-0000-0000-000000000000}"/>
          </ac:spMkLst>
        </pc:spChg>
        <pc:spChg chg="mod">
          <ac:chgData name="Stan Cox" userId="9376f276357bfffd" providerId="LiveId" clId="{00A46224-C30F-405E-A271-6EDD61832482}" dt="2020-03-15T02:02:16.853" v="39" actId="1035"/>
          <ac:spMkLst>
            <pc:docMk/>
            <pc:sldMk cId="475472558" sldId="256"/>
            <ac:spMk id="3" creationId="{00000000-0000-0000-0000-000000000000}"/>
          </ac:spMkLst>
        </pc:spChg>
        <pc:picChg chg="mod">
          <ac:chgData name="Stan Cox" userId="9376f276357bfffd" providerId="LiveId" clId="{00A46224-C30F-405E-A271-6EDD61832482}" dt="2020-03-15T02:02:53.514" v="43" actId="1076"/>
          <ac:picMkLst>
            <pc:docMk/>
            <pc:sldMk cId="475472558" sldId="256"/>
            <ac:picMk id="1026" creationId="{00000000-0000-0000-0000-000000000000}"/>
          </ac:picMkLst>
        </pc:picChg>
      </pc:sldChg>
      <pc:sldChg chg="addSp modSp mod modTransition">
        <pc:chgData name="Stan Cox" userId="9376f276357bfffd" providerId="LiveId" clId="{00A46224-C30F-405E-A271-6EDD61832482}" dt="2020-03-15T02:24:26.718" v="173"/>
        <pc:sldMkLst>
          <pc:docMk/>
          <pc:sldMk cId="861610276" sldId="257"/>
        </pc:sldMkLst>
        <pc:spChg chg="mod">
          <ac:chgData name="Stan Cox" userId="9376f276357bfffd" providerId="LiveId" clId="{00A46224-C30F-405E-A271-6EDD61832482}" dt="2020-03-15T02:03:50.256" v="52" actId="255"/>
          <ac:spMkLst>
            <pc:docMk/>
            <pc:sldMk cId="861610276" sldId="257"/>
            <ac:spMk id="2" creationId="{00000000-0000-0000-0000-000000000000}"/>
          </ac:spMkLst>
        </pc:spChg>
        <pc:spChg chg="mod">
          <ac:chgData name="Stan Cox" userId="9376f276357bfffd" providerId="LiveId" clId="{00A46224-C30F-405E-A271-6EDD61832482}" dt="2020-03-15T02:05:33.901" v="84" actId="1035"/>
          <ac:spMkLst>
            <pc:docMk/>
            <pc:sldMk cId="861610276" sldId="257"/>
            <ac:spMk id="3" creationId="{00000000-0000-0000-0000-000000000000}"/>
          </ac:spMkLst>
        </pc:spChg>
        <pc:picChg chg="add mod">
          <ac:chgData name="Stan Cox" userId="9376f276357bfffd" providerId="LiveId" clId="{00A46224-C30F-405E-A271-6EDD61832482}" dt="2020-03-15T02:04:03.836" v="57" actId="1076"/>
          <ac:picMkLst>
            <pc:docMk/>
            <pc:sldMk cId="861610276" sldId="257"/>
            <ac:picMk id="6" creationId="{C72C7445-6139-4B8E-9BD6-F5C53A75F9BE}"/>
          </ac:picMkLst>
        </pc:picChg>
        <pc:cxnChg chg="mod">
          <ac:chgData name="Stan Cox" userId="9376f276357bfffd" providerId="LiveId" clId="{00A46224-C30F-405E-A271-6EDD61832482}" dt="2020-03-15T02:03:55.132" v="56" actId="1036"/>
          <ac:cxnSpMkLst>
            <pc:docMk/>
            <pc:sldMk cId="861610276" sldId="257"/>
            <ac:cxnSpMk id="5" creationId="{00000000-0000-0000-0000-000000000000}"/>
          </ac:cxnSpMkLst>
        </pc:cxnChg>
      </pc:sldChg>
      <pc:sldChg chg="modSp modTransition">
        <pc:chgData name="Stan Cox" userId="9376f276357bfffd" providerId="LiveId" clId="{00A46224-C30F-405E-A271-6EDD61832482}" dt="2020-03-15T02:23:32.383" v="165"/>
        <pc:sldMkLst>
          <pc:docMk/>
          <pc:sldMk cId="2061514510" sldId="258"/>
        </pc:sldMkLst>
        <pc:spChg chg="mod">
          <ac:chgData name="Stan Cox" userId="9376f276357bfffd" providerId="LiveId" clId="{00A46224-C30F-405E-A271-6EDD61832482}" dt="2020-03-15T02:00:51.688" v="6"/>
          <ac:spMkLst>
            <pc:docMk/>
            <pc:sldMk cId="2061514510" sldId="258"/>
            <ac:spMk id="2" creationId="{00000000-0000-0000-0000-000000000000}"/>
          </ac:spMkLst>
        </pc:spChg>
        <pc:spChg chg="mod">
          <ac:chgData name="Stan Cox" userId="9376f276357bfffd" providerId="LiveId" clId="{00A46224-C30F-405E-A271-6EDD61832482}" dt="2020-03-15T02:00:51.688" v="6"/>
          <ac:spMkLst>
            <pc:docMk/>
            <pc:sldMk cId="2061514510" sldId="258"/>
            <ac:spMk id="3" creationId="{00000000-0000-0000-0000-000000000000}"/>
          </ac:spMkLst>
        </pc:spChg>
        <pc:picChg chg="mod">
          <ac:chgData name="Stan Cox" userId="9376f276357bfffd" providerId="LiveId" clId="{00A46224-C30F-405E-A271-6EDD61832482}" dt="2020-03-15T02:00:51.688" v="6"/>
          <ac:picMkLst>
            <pc:docMk/>
            <pc:sldMk cId="2061514510" sldId="258"/>
            <ac:picMk id="5" creationId="{00000000-0000-0000-0000-000000000000}"/>
          </ac:picMkLst>
        </pc:picChg>
        <pc:cxnChg chg="mod">
          <ac:chgData name="Stan Cox" userId="9376f276357bfffd" providerId="LiveId" clId="{00A46224-C30F-405E-A271-6EDD61832482}" dt="2020-03-15T02:00:51.688" v="6"/>
          <ac:cxnSpMkLst>
            <pc:docMk/>
            <pc:sldMk cId="2061514510" sldId="258"/>
            <ac:cxnSpMk id="4" creationId="{00000000-0000-0000-0000-000000000000}"/>
          </ac:cxnSpMkLst>
        </pc:cxnChg>
      </pc:sldChg>
      <pc:sldChg chg="modSp modTransition">
        <pc:chgData name="Stan Cox" userId="9376f276357bfffd" providerId="LiveId" clId="{00A46224-C30F-405E-A271-6EDD61832482}" dt="2020-03-15T02:23:35.103" v="166"/>
        <pc:sldMkLst>
          <pc:docMk/>
          <pc:sldMk cId="449478699" sldId="259"/>
        </pc:sldMkLst>
        <pc:spChg chg="mod">
          <ac:chgData name="Stan Cox" userId="9376f276357bfffd" providerId="LiveId" clId="{00A46224-C30F-405E-A271-6EDD61832482}" dt="2020-03-15T02:00:51.688" v="6"/>
          <ac:spMkLst>
            <pc:docMk/>
            <pc:sldMk cId="449478699" sldId="259"/>
            <ac:spMk id="2" creationId="{00000000-0000-0000-0000-000000000000}"/>
          </ac:spMkLst>
        </pc:spChg>
        <pc:spChg chg="mod">
          <ac:chgData name="Stan Cox" userId="9376f276357bfffd" providerId="LiveId" clId="{00A46224-C30F-405E-A271-6EDD61832482}" dt="2020-03-15T02:00:51.688" v="6"/>
          <ac:spMkLst>
            <pc:docMk/>
            <pc:sldMk cId="449478699" sldId="259"/>
            <ac:spMk id="3" creationId="{00000000-0000-0000-0000-000000000000}"/>
          </ac:spMkLst>
        </pc:spChg>
        <pc:picChg chg="mod">
          <ac:chgData name="Stan Cox" userId="9376f276357bfffd" providerId="LiveId" clId="{00A46224-C30F-405E-A271-6EDD61832482}" dt="2020-03-15T02:00:51.688" v="6"/>
          <ac:picMkLst>
            <pc:docMk/>
            <pc:sldMk cId="449478699" sldId="259"/>
            <ac:picMk id="5" creationId="{00000000-0000-0000-0000-000000000000}"/>
          </ac:picMkLst>
        </pc:picChg>
        <pc:cxnChg chg="mod">
          <ac:chgData name="Stan Cox" userId="9376f276357bfffd" providerId="LiveId" clId="{00A46224-C30F-405E-A271-6EDD61832482}" dt="2020-03-15T02:00:51.688" v="6"/>
          <ac:cxnSpMkLst>
            <pc:docMk/>
            <pc:sldMk cId="449478699" sldId="259"/>
            <ac:cxnSpMk id="4" creationId="{00000000-0000-0000-0000-000000000000}"/>
          </ac:cxnSpMkLst>
        </pc:cxnChg>
      </pc:sldChg>
      <pc:sldChg chg="modSp modTransition">
        <pc:chgData name="Stan Cox" userId="9376f276357bfffd" providerId="LiveId" clId="{00A46224-C30F-405E-A271-6EDD61832482}" dt="2020-03-15T02:23:37.057" v="167"/>
        <pc:sldMkLst>
          <pc:docMk/>
          <pc:sldMk cId="4088946668" sldId="260"/>
        </pc:sldMkLst>
        <pc:spChg chg="mod">
          <ac:chgData name="Stan Cox" userId="9376f276357bfffd" providerId="LiveId" clId="{00A46224-C30F-405E-A271-6EDD61832482}" dt="2020-03-15T02:00:51.688" v="6"/>
          <ac:spMkLst>
            <pc:docMk/>
            <pc:sldMk cId="4088946668" sldId="260"/>
            <ac:spMk id="2" creationId="{00000000-0000-0000-0000-000000000000}"/>
          </ac:spMkLst>
        </pc:spChg>
        <pc:spChg chg="mod">
          <ac:chgData name="Stan Cox" userId="9376f276357bfffd" providerId="LiveId" clId="{00A46224-C30F-405E-A271-6EDD61832482}" dt="2020-03-15T02:00:51.688" v="6"/>
          <ac:spMkLst>
            <pc:docMk/>
            <pc:sldMk cId="4088946668" sldId="260"/>
            <ac:spMk id="3" creationId="{00000000-0000-0000-0000-000000000000}"/>
          </ac:spMkLst>
        </pc:spChg>
        <pc:picChg chg="mod">
          <ac:chgData name="Stan Cox" userId="9376f276357bfffd" providerId="LiveId" clId="{00A46224-C30F-405E-A271-6EDD61832482}" dt="2020-03-15T02:00:51.688" v="6"/>
          <ac:picMkLst>
            <pc:docMk/>
            <pc:sldMk cId="4088946668" sldId="260"/>
            <ac:picMk id="5" creationId="{00000000-0000-0000-0000-000000000000}"/>
          </ac:picMkLst>
        </pc:picChg>
        <pc:cxnChg chg="mod">
          <ac:chgData name="Stan Cox" userId="9376f276357bfffd" providerId="LiveId" clId="{00A46224-C30F-405E-A271-6EDD61832482}" dt="2020-03-15T02:00:51.688" v="6"/>
          <ac:cxnSpMkLst>
            <pc:docMk/>
            <pc:sldMk cId="4088946668" sldId="260"/>
            <ac:cxnSpMk id="4" creationId="{00000000-0000-0000-0000-000000000000}"/>
          </ac:cxnSpMkLst>
        </pc:cxnChg>
      </pc:sldChg>
      <pc:sldChg chg="modSp del">
        <pc:chgData name="Stan Cox" userId="9376f276357bfffd" providerId="LiveId" clId="{00A46224-C30F-405E-A271-6EDD61832482}" dt="2020-03-15T02:06:59.627" v="91" actId="47"/>
        <pc:sldMkLst>
          <pc:docMk/>
          <pc:sldMk cId="2545397620" sldId="261"/>
        </pc:sldMkLst>
        <pc:spChg chg="mod">
          <ac:chgData name="Stan Cox" userId="9376f276357bfffd" providerId="LiveId" clId="{00A46224-C30F-405E-A271-6EDD61832482}" dt="2020-03-15T02:00:51.688" v="6"/>
          <ac:spMkLst>
            <pc:docMk/>
            <pc:sldMk cId="2545397620" sldId="261"/>
            <ac:spMk id="2" creationId="{00000000-0000-0000-0000-000000000000}"/>
          </ac:spMkLst>
        </pc:spChg>
        <pc:spChg chg="mod">
          <ac:chgData name="Stan Cox" userId="9376f276357bfffd" providerId="LiveId" clId="{00A46224-C30F-405E-A271-6EDD61832482}" dt="2020-03-15T02:00:51.688" v="6"/>
          <ac:spMkLst>
            <pc:docMk/>
            <pc:sldMk cId="2545397620" sldId="261"/>
            <ac:spMk id="3" creationId="{00000000-0000-0000-0000-000000000000}"/>
          </ac:spMkLst>
        </pc:spChg>
        <pc:cxnChg chg="mod">
          <ac:chgData name="Stan Cox" userId="9376f276357bfffd" providerId="LiveId" clId="{00A46224-C30F-405E-A271-6EDD61832482}" dt="2020-03-15T02:00:51.688" v="6"/>
          <ac:cxnSpMkLst>
            <pc:docMk/>
            <pc:sldMk cId="2545397620" sldId="261"/>
            <ac:cxnSpMk id="5" creationId="{00000000-0000-0000-0000-000000000000}"/>
          </ac:cxnSpMkLst>
        </pc:cxnChg>
      </pc:sldChg>
      <pc:sldChg chg="modSp modTransition">
        <pc:chgData name="Stan Cox" userId="9376f276357bfffd" providerId="LiveId" clId="{00A46224-C30F-405E-A271-6EDD61832482}" dt="2020-03-15T02:23:39.915" v="168"/>
        <pc:sldMkLst>
          <pc:docMk/>
          <pc:sldMk cId="3356576490" sldId="262"/>
        </pc:sldMkLst>
        <pc:spChg chg="mod">
          <ac:chgData name="Stan Cox" userId="9376f276357bfffd" providerId="LiveId" clId="{00A46224-C30F-405E-A271-6EDD61832482}" dt="2020-03-15T02:00:51.688" v="6"/>
          <ac:spMkLst>
            <pc:docMk/>
            <pc:sldMk cId="3356576490" sldId="262"/>
            <ac:spMk id="2" creationId="{00000000-0000-0000-0000-000000000000}"/>
          </ac:spMkLst>
        </pc:spChg>
        <pc:spChg chg="mod">
          <ac:chgData name="Stan Cox" userId="9376f276357bfffd" providerId="LiveId" clId="{00A46224-C30F-405E-A271-6EDD61832482}" dt="2020-03-15T02:00:51.688" v="6"/>
          <ac:spMkLst>
            <pc:docMk/>
            <pc:sldMk cId="3356576490" sldId="262"/>
            <ac:spMk id="3" creationId="{00000000-0000-0000-0000-000000000000}"/>
          </ac:spMkLst>
        </pc:spChg>
        <pc:picChg chg="mod">
          <ac:chgData name="Stan Cox" userId="9376f276357bfffd" providerId="LiveId" clId="{00A46224-C30F-405E-A271-6EDD61832482}" dt="2020-03-15T02:00:51.688" v="6"/>
          <ac:picMkLst>
            <pc:docMk/>
            <pc:sldMk cId="3356576490" sldId="262"/>
            <ac:picMk id="5" creationId="{00000000-0000-0000-0000-000000000000}"/>
          </ac:picMkLst>
        </pc:picChg>
        <pc:cxnChg chg="mod">
          <ac:chgData name="Stan Cox" userId="9376f276357bfffd" providerId="LiveId" clId="{00A46224-C30F-405E-A271-6EDD61832482}" dt="2020-03-15T02:00:51.688" v="6"/>
          <ac:cxnSpMkLst>
            <pc:docMk/>
            <pc:sldMk cId="3356576490" sldId="262"/>
            <ac:cxnSpMk id="4" creationId="{00000000-0000-0000-0000-000000000000}"/>
          </ac:cxnSpMkLst>
        </pc:cxnChg>
      </pc:sldChg>
      <pc:sldChg chg="addSp delSp modSp modTransition">
        <pc:chgData name="Stan Cox" userId="9376f276357bfffd" providerId="LiveId" clId="{00A46224-C30F-405E-A271-6EDD61832482}" dt="2020-03-15T02:23:41.805" v="169"/>
        <pc:sldMkLst>
          <pc:docMk/>
          <pc:sldMk cId="2655184037" sldId="263"/>
        </pc:sldMkLst>
        <pc:spChg chg="mod">
          <ac:chgData name="Stan Cox" userId="9376f276357bfffd" providerId="LiveId" clId="{00A46224-C30F-405E-A271-6EDD61832482}" dt="2020-03-15T02:00:51.688" v="6"/>
          <ac:spMkLst>
            <pc:docMk/>
            <pc:sldMk cId="2655184037" sldId="263"/>
            <ac:spMk id="2" creationId="{00000000-0000-0000-0000-000000000000}"/>
          </ac:spMkLst>
        </pc:spChg>
        <pc:spChg chg="mod">
          <ac:chgData name="Stan Cox" userId="9376f276357bfffd" providerId="LiveId" clId="{00A46224-C30F-405E-A271-6EDD61832482}" dt="2020-03-15T02:00:51.688" v="6"/>
          <ac:spMkLst>
            <pc:docMk/>
            <pc:sldMk cId="2655184037" sldId="263"/>
            <ac:spMk id="3" creationId="{00000000-0000-0000-0000-000000000000}"/>
          </ac:spMkLst>
        </pc:spChg>
        <pc:spChg chg="add del">
          <ac:chgData name="Stan Cox" userId="9376f276357bfffd" providerId="LiveId" clId="{00A46224-C30F-405E-A271-6EDD61832482}" dt="2020-03-15T02:07:09.894" v="93"/>
          <ac:spMkLst>
            <pc:docMk/>
            <pc:sldMk cId="2655184037" sldId="263"/>
            <ac:spMk id="6" creationId="{701F4656-C718-402B-BA68-E394822E8A2A}"/>
          </ac:spMkLst>
        </pc:spChg>
        <pc:picChg chg="mod">
          <ac:chgData name="Stan Cox" userId="9376f276357bfffd" providerId="LiveId" clId="{00A46224-C30F-405E-A271-6EDD61832482}" dt="2020-03-15T02:00:51.688" v="6"/>
          <ac:picMkLst>
            <pc:docMk/>
            <pc:sldMk cId="2655184037" sldId="263"/>
            <ac:picMk id="5" creationId="{00000000-0000-0000-0000-000000000000}"/>
          </ac:picMkLst>
        </pc:picChg>
        <pc:cxnChg chg="mod">
          <ac:chgData name="Stan Cox" userId="9376f276357bfffd" providerId="LiveId" clId="{00A46224-C30F-405E-A271-6EDD61832482}" dt="2020-03-15T02:00:51.688" v="6"/>
          <ac:cxnSpMkLst>
            <pc:docMk/>
            <pc:sldMk cId="2655184037" sldId="263"/>
            <ac:cxnSpMk id="4" creationId="{00000000-0000-0000-0000-000000000000}"/>
          </ac:cxnSpMkLst>
        </pc:cxnChg>
      </pc:sldChg>
      <pc:sldChg chg="modSp del">
        <pc:chgData name="Stan Cox" userId="9376f276357bfffd" providerId="LiveId" clId="{00A46224-C30F-405E-A271-6EDD61832482}" dt="2020-03-15T02:07:47.404" v="100" actId="47"/>
        <pc:sldMkLst>
          <pc:docMk/>
          <pc:sldMk cId="4134282519" sldId="264"/>
        </pc:sldMkLst>
        <pc:spChg chg="mod">
          <ac:chgData name="Stan Cox" userId="9376f276357bfffd" providerId="LiveId" clId="{00A46224-C30F-405E-A271-6EDD61832482}" dt="2020-03-15T02:00:51.688" v="6"/>
          <ac:spMkLst>
            <pc:docMk/>
            <pc:sldMk cId="4134282519" sldId="264"/>
            <ac:spMk id="2" creationId="{00000000-0000-0000-0000-000000000000}"/>
          </ac:spMkLst>
        </pc:spChg>
        <pc:spChg chg="mod">
          <ac:chgData name="Stan Cox" userId="9376f276357bfffd" providerId="LiveId" clId="{00A46224-C30F-405E-A271-6EDD61832482}" dt="2020-03-15T02:00:51.688" v="6"/>
          <ac:spMkLst>
            <pc:docMk/>
            <pc:sldMk cId="4134282519" sldId="264"/>
            <ac:spMk id="3" creationId="{00000000-0000-0000-0000-000000000000}"/>
          </ac:spMkLst>
        </pc:spChg>
        <pc:cxnChg chg="mod">
          <ac:chgData name="Stan Cox" userId="9376f276357bfffd" providerId="LiveId" clId="{00A46224-C30F-405E-A271-6EDD61832482}" dt="2020-03-15T02:00:51.688" v="6"/>
          <ac:cxnSpMkLst>
            <pc:docMk/>
            <pc:sldMk cId="4134282519" sldId="264"/>
            <ac:cxnSpMk id="5" creationId="{00000000-0000-0000-0000-000000000000}"/>
          </ac:cxnSpMkLst>
        </pc:cxnChg>
      </pc:sldChg>
      <pc:sldChg chg="modSp modTransition">
        <pc:chgData name="Stan Cox" userId="9376f276357bfffd" providerId="LiveId" clId="{00A46224-C30F-405E-A271-6EDD61832482}" dt="2020-03-15T02:23:44.745" v="170"/>
        <pc:sldMkLst>
          <pc:docMk/>
          <pc:sldMk cId="820343846" sldId="265"/>
        </pc:sldMkLst>
        <pc:spChg chg="mod">
          <ac:chgData name="Stan Cox" userId="9376f276357bfffd" providerId="LiveId" clId="{00A46224-C30F-405E-A271-6EDD61832482}" dt="2020-03-15T02:00:51.688" v="6"/>
          <ac:spMkLst>
            <pc:docMk/>
            <pc:sldMk cId="820343846" sldId="265"/>
            <ac:spMk id="2" creationId="{00000000-0000-0000-0000-000000000000}"/>
          </ac:spMkLst>
        </pc:spChg>
        <pc:spChg chg="mod">
          <ac:chgData name="Stan Cox" userId="9376f276357bfffd" providerId="LiveId" clId="{00A46224-C30F-405E-A271-6EDD61832482}" dt="2020-03-15T02:00:51.688" v="6"/>
          <ac:spMkLst>
            <pc:docMk/>
            <pc:sldMk cId="820343846" sldId="265"/>
            <ac:spMk id="3" creationId="{00000000-0000-0000-0000-000000000000}"/>
          </ac:spMkLst>
        </pc:spChg>
        <pc:picChg chg="mod">
          <ac:chgData name="Stan Cox" userId="9376f276357bfffd" providerId="LiveId" clId="{00A46224-C30F-405E-A271-6EDD61832482}" dt="2020-03-15T02:00:51.688" v="6"/>
          <ac:picMkLst>
            <pc:docMk/>
            <pc:sldMk cId="820343846" sldId="265"/>
            <ac:picMk id="5" creationId="{00000000-0000-0000-0000-000000000000}"/>
          </ac:picMkLst>
        </pc:picChg>
        <pc:cxnChg chg="mod">
          <ac:chgData name="Stan Cox" userId="9376f276357bfffd" providerId="LiveId" clId="{00A46224-C30F-405E-A271-6EDD61832482}" dt="2020-03-15T02:00:51.688" v="6"/>
          <ac:cxnSpMkLst>
            <pc:docMk/>
            <pc:sldMk cId="820343846" sldId="265"/>
            <ac:cxnSpMk id="4" creationId="{00000000-0000-0000-0000-000000000000}"/>
          </ac:cxnSpMkLst>
        </pc:cxnChg>
      </pc:sldChg>
      <pc:sldChg chg="modSp del">
        <pc:chgData name="Stan Cox" userId="9376f276357bfffd" providerId="LiveId" clId="{00A46224-C30F-405E-A271-6EDD61832482}" dt="2020-03-15T02:08:22.263" v="107" actId="47"/>
        <pc:sldMkLst>
          <pc:docMk/>
          <pc:sldMk cId="2111075271" sldId="266"/>
        </pc:sldMkLst>
        <pc:spChg chg="mod">
          <ac:chgData name="Stan Cox" userId="9376f276357bfffd" providerId="LiveId" clId="{00A46224-C30F-405E-A271-6EDD61832482}" dt="2020-03-15T02:00:51.688" v="6"/>
          <ac:spMkLst>
            <pc:docMk/>
            <pc:sldMk cId="2111075271" sldId="266"/>
            <ac:spMk id="2" creationId="{00000000-0000-0000-0000-000000000000}"/>
          </ac:spMkLst>
        </pc:spChg>
        <pc:spChg chg="mod">
          <ac:chgData name="Stan Cox" userId="9376f276357bfffd" providerId="LiveId" clId="{00A46224-C30F-405E-A271-6EDD61832482}" dt="2020-03-15T02:00:51.688" v="6"/>
          <ac:spMkLst>
            <pc:docMk/>
            <pc:sldMk cId="2111075271" sldId="266"/>
            <ac:spMk id="3" creationId="{00000000-0000-0000-0000-000000000000}"/>
          </ac:spMkLst>
        </pc:spChg>
        <pc:cxnChg chg="mod">
          <ac:chgData name="Stan Cox" userId="9376f276357bfffd" providerId="LiveId" clId="{00A46224-C30F-405E-A271-6EDD61832482}" dt="2020-03-15T02:00:51.688" v="6"/>
          <ac:cxnSpMkLst>
            <pc:docMk/>
            <pc:sldMk cId="2111075271" sldId="266"/>
            <ac:cxnSpMk id="5" creationId="{00000000-0000-0000-0000-000000000000}"/>
          </ac:cxnSpMkLst>
        </pc:cxnChg>
      </pc:sldChg>
      <pc:sldChg chg="modSp modTransition">
        <pc:chgData name="Stan Cox" userId="9376f276357bfffd" providerId="LiveId" clId="{00A46224-C30F-405E-A271-6EDD61832482}" dt="2020-03-15T02:23:47.213" v="171"/>
        <pc:sldMkLst>
          <pc:docMk/>
          <pc:sldMk cId="4249866792" sldId="267"/>
        </pc:sldMkLst>
        <pc:spChg chg="mod">
          <ac:chgData name="Stan Cox" userId="9376f276357bfffd" providerId="LiveId" clId="{00A46224-C30F-405E-A271-6EDD61832482}" dt="2020-03-15T02:00:51.688" v="6"/>
          <ac:spMkLst>
            <pc:docMk/>
            <pc:sldMk cId="4249866792" sldId="267"/>
            <ac:spMk id="2" creationId="{00000000-0000-0000-0000-000000000000}"/>
          </ac:spMkLst>
        </pc:spChg>
        <pc:spChg chg="mod">
          <ac:chgData name="Stan Cox" userId="9376f276357bfffd" providerId="LiveId" clId="{00A46224-C30F-405E-A271-6EDD61832482}" dt="2020-03-15T02:00:51.688" v="6"/>
          <ac:spMkLst>
            <pc:docMk/>
            <pc:sldMk cId="4249866792" sldId="267"/>
            <ac:spMk id="3" creationId="{00000000-0000-0000-0000-000000000000}"/>
          </ac:spMkLst>
        </pc:spChg>
        <pc:picChg chg="mod">
          <ac:chgData name="Stan Cox" userId="9376f276357bfffd" providerId="LiveId" clId="{00A46224-C30F-405E-A271-6EDD61832482}" dt="2020-03-15T02:00:51.688" v="6"/>
          <ac:picMkLst>
            <pc:docMk/>
            <pc:sldMk cId="4249866792" sldId="267"/>
            <ac:picMk id="5" creationId="{00000000-0000-0000-0000-000000000000}"/>
          </ac:picMkLst>
        </pc:picChg>
        <pc:cxnChg chg="mod">
          <ac:chgData name="Stan Cox" userId="9376f276357bfffd" providerId="LiveId" clId="{00A46224-C30F-405E-A271-6EDD61832482}" dt="2020-03-15T02:00:51.688" v="6"/>
          <ac:cxnSpMkLst>
            <pc:docMk/>
            <pc:sldMk cId="4249866792" sldId="267"/>
            <ac:cxnSpMk id="4" creationId="{00000000-0000-0000-0000-000000000000}"/>
          </ac:cxnSpMkLst>
        </pc:cxnChg>
      </pc:sldChg>
      <pc:sldChg chg="modSp del">
        <pc:chgData name="Stan Cox" userId="9376f276357bfffd" providerId="LiveId" clId="{00A46224-C30F-405E-A271-6EDD61832482}" dt="2020-03-15T02:08:58.654" v="114" actId="47"/>
        <pc:sldMkLst>
          <pc:docMk/>
          <pc:sldMk cId="1279367769" sldId="268"/>
        </pc:sldMkLst>
        <pc:spChg chg="mod">
          <ac:chgData name="Stan Cox" userId="9376f276357bfffd" providerId="LiveId" clId="{00A46224-C30F-405E-A271-6EDD61832482}" dt="2020-03-15T02:00:51.688" v="6"/>
          <ac:spMkLst>
            <pc:docMk/>
            <pc:sldMk cId="1279367769" sldId="268"/>
            <ac:spMk id="2" creationId="{00000000-0000-0000-0000-000000000000}"/>
          </ac:spMkLst>
        </pc:spChg>
        <pc:spChg chg="mod">
          <ac:chgData name="Stan Cox" userId="9376f276357bfffd" providerId="LiveId" clId="{00A46224-C30F-405E-A271-6EDD61832482}" dt="2020-03-15T02:00:51.688" v="6"/>
          <ac:spMkLst>
            <pc:docMk/>
            <pc:sldMk cId="1279367769" sldId="268"/>
            <ac:spMk id="3" creationId="{00000000-0000-0000-0000-000000000000}"/>
          </ac:spMkLst>
        </pc:spChg>
        <pc:cxnChg chg="mod">
          <ac:chgData name="Stan Cox" userId="9376f276357bfffd" providerId="LiveId" clId="{00A46224-C30F-405E-A271-6EDD61832482}" dt="2020-03-15T02:00:51.688" v="6"/>
          <ac:cxnSpMkLst>
            <pc:docMk/>
            <pc:sldMk cId="1279367769" sldId="268"/>
            <ac:cxnSpMk id="5" creationId="{00000000-0000-0000-0000-000000000000}"/>
          </ac:cxnSpMkLst>
        </pc:cxnChg>
      </pc:sldChg>
      <pc:sldChg chg="modSp modTransition">
        <pc:chgData name="Stan Cox" userId="9376f276357bfffd" providerId="LiveId" clId="{00A46224-C30F-405E-A271-6EDD61832482}" dt="2020-03-15T02:23:49.433" v="172"/>
        <pc:sldMkLst>
          <pc:docMk/>
          <pc:sldMk cId="3305755412" sldId="269"/>
        </pc:sldMkLst>
        <pc:spChg chg="mod">
          <ac:chgData name="Stan Cox" userId="9376f276357bfffd" providerId="LiveId" clId="{00A46224-C30F-405E-A271-6EDD61832482}" dt="2020-03-15T02:00:51.688" v="6"/>
          <ac:spMkLst>
            <pc:docMk/>
            <pc:sldMk cId="3305755412" sldId="269"/>
            <ac:spMk id="2" creationId="{00000000-0000-0000-0000-000000000000}"/>
          </ac:spMkLst>
        </pc:spChg>
        <pc:spChg chg="mod">
          <ac:chgData name="Stan Cox" userId="9376f276357bfffd" providerId="LiveId" clId="{00A46224-C30F-405E-A271-6EDD61832482}" dt="2020-03-15T02:00:51.688" v="6"/>
          <ac:spMkLst>
            <pc:docMk/>
            <pc:sldMk cId="3305755412" sldId="269"/>
            <ac:spMk id="3" creationId="{00000000-0000-0000-0000-000000000000}"/>
          </ac:spMkLst>
        </pc:spChg>
        <pc:picChg chg="mod">
          <ac:chgData name="Stan Cox" userId="9376f276357bfffd" providerId="LiveId" clId="{00A46224-C30F-405E-A271-6EDD61832482}" dt="2020-03-15T02:00:51.688" v="6"/>
          <ac:picMkLst>
            <pc:docMk/>
            <pc:sldMk cId="3305755412" sldId="269"/>
            <ac:picMk id="5" creationId="{00000000-0000-0000-0000-000000000000}"/>
          </ac:picMkLst>
        </pc:picChg>
        <pc:cxnChg chg="mod">
          <ac:chgData name="Stan Cox" userId="9376f276357bfffd" providerId="LiveId" clId="{00A46224-C30F-405E-A271-6EDD61832482}" dt="2020-03-15T02:00:51.688" v="6"/>
          <ac:cxnSpMkLst>
            <pc:docMk/>
            <pc:sldMk cId="3305755412" sldId="269"/>
            <ac:cxnSpMk id="4" creationId="{00000000-0000-0000-0000-000000000000}"/>
          </ac:cxnSpMkLst>
        </pc:cxnChg>
      </pc:sldChg>
      <pc:sldChg chg="modSp mod modTransition">
        <pc:chgData name="Stan Cox" userId="9376f276357bfffd" providerId="LiveId" clId="{00A46224-C30F-405E-A271-6EDD61832482}" dt="2020-03-15T02:24:26.718" v="173"/>
        <pc:sldMkLst>
          <pc:docMk/>
          <pc:sldMk cId="339475061" sldId="270"/>
        </pc:sldMkLst>
        <pc:spChg chg="mod">
          <ac:chgData name="Stan Cox" userId="9376f276357bfffd" providerId="LiveId" clId="{00A46224-C30F-405E-A271-6EDD61832482}" dt="2020-03-15T02:09:17.947" v="118" actId="403"/>
          <ac:spMkLst>
            <pc:docMk/>
            <pc:sldMk cId="339475061" sldId="270"/>
            <ac:spMk id="2" creationId="{00000000-0000-0000-0000-000000000000}"/>
          </ac:spMkLst>
        </pc:spChg>
        <pc:spChg chg="mod">
          <ac:chgData name="Stan Cox" userId="9376f276357bfffd" providerId="LiveId" clId="{00A46224-C30F-405E-A271-6EDD61832482}" dt="2020-03-15T02:10:04.485" v="126" actId="14100"/>
          <ac:spMkLst>
            <pc:docMk/>
            <pc:sldMk cId="339475061" sldId="270"/>
            <ac:spMk id="3" creationId="{00000000-0000-0000-0000-000000000000}"/>
          </ac:spMkLst>
        </pc:spChg>
        <pc:picChg chg="mod">
          <ac:chgData name="Stan Cox" userId="9376f276357bfffd" providerId="LiveId" clId="{00A46224-C30F-405E-A271-6EDD61832482}" dt="2020-03-15T02:09:11.217" v="115" actId="1076"/>
          <ac:picMkLst>
            <pc:docMk/>
            <pc:sldMk cId="339475061" sldId="270"/>
            <ac:picMk id="1026" creationId="{00000000-0000-0000-0000-000000000000}"/>
          </ac:picMkLst>
        </pc:picChg>
      </pc:sldChg>
      <pc:sldChg chg="modSp add mod modTransition">
        <pc:chgData name="Stan Cox" userId="9376f276357bfffd" providerId="LiveId" clId="{00A46224-C30F-405E-A271-6EDD61832482}" dt="2020-03-15T02:24:26.718" v="173"/>
        <pc:sldMkLst>
          <pc:docMk/>
          <pc:sldMk cId="1501097729" sldId="271"/>
        </pc:sldMkLst>
        <pc:spChg chg="mod">
          <ac:chgData name="Stan Cox" userId="9376f276357bfffd" providerId="LiveId" clId="{00A46224-C30F-405E-A271-6EDD61832482}" dt="2020-03-15T02:06:38.859" v="90" actId="114"/>
          <ac:spMkLst>
            <pc:docMk/>
            <pc:sldMk cId="1501097729" sldId="271"/>
            <ac:spMk id="3" creationId="{00000000-0000-0000-0000-000000000000}"/>
          </ac:spMkLst>
        </pc:spChg>
      </pc:sldChg>
      <pc:sldChg chg="modSp add mod modTransition">
        <pc:chgData name="Stan Cox" userId="9376f276357bfffd" providerId="LiveId" clId="{00A46224-C30F-405E-A271-6EDD61832482}" dt="2020-03-15T02:24:26.718" v="173"/>
        <pc:sldMkLst>
          <pc:docMk/>
          <pc:sldMk cId="1102749415" sldId="272"/>
        </pc:sldMkLst>
        <pc:spChg chg="mod">
          <ac:chgData name="Stan Cox" userId="9376f276357bfffd" providerId="LiveId" clId="{00A46224-C30F-405E-A271-6EDD61832482}" dt="2020-03-15T02:07:42.984" v="99" actId="113"/>
          <ac:spMkLst>
            <pc:docMk/>
            <pc:sldMk cId="1102749415" sldId="272"/>
            <ac:spMk id="3" creationId="{00000000-0000-0000-0000-000000000000}"/>
          </ac:spMkLst>
        </pc:spChg>
      </pc:sldChg>
      <pc:sldChg chg="modSp add mod modTransition">
        <pc:chgData name="Stan Cox" userId="9376f276357bfffd" providerId="LiveId" clId="{00A46224-C30F-405E-A271-6EDD61832482}" dt="2020-03-15T02:24:26.718" v="173"/>
        <pc:sldMkLst>
          <pc:docMk/>
          <pc:sldMk cId="3039205980" sldId="273"/>
        </pc:sldMkLst>
        <pc:spChg chg="mod">
          <ac:chgData name="Stan Cox" userId="9376f276357bfffd" providerId="LiveId" clId="{00A46224-C30F-405E-A271-6EDD61832482}" dt="2020-03-15T02:08:19.123" v="106" actId="113"/>
          <ac:spMkLst>
            <pc:docMk/>
            <pc:sldMk cId="3039205980" sldId="273"/>
            <ac:spMk id="3" creationId="{00000000-0000-0000-0000-000000000000}"/>
          </ac:spMkLst>
        </pc:spChg>
      </pc:sldChg>
      <pc:sldChg chg="modSp add mod modTransition">
        <pc:chgData name="Stan Cox" userId="9376f276357bfffd" providerId="LiveId" clId="{00A46224-C30F-405E-A271-6EDD61832482}" dt="2020-03-15T02:24:26.718" v="173"/>
        <pc:sldMkLst>
          <pc:docMk/>
          <pc:sldMk cId="1526315319" sldId="274"/>
        </pc:sldMkLst>
        <pc:spChg chg="mod">
          <ac:chgData name="Stan Cox" userId="9376f276357bfffd" providerId="LiveId" clId="{00A46224-C30F-405E-A271-6EDD61832482}" dt="2020-03-15T02:08:56.827" v="113" actId="113"/>
          <ac:spMkLst>
            <pc:docMk/>
            <pc:sldMk cId="1526315319" sldId="274"/>
            <ac:spMk id="3" creationId="{00000000-0000-0000-0000-000000000000}"/>
          </ac:spMkLst>
        </pc:spChg>
      </pc:sldChg>
      <pc:sldChg chg="add setBg">
        <pc:chgData name="Stan Cox" userId="9376f276357bfffd" providerId="LiveId" clId="{00A46224-C30F-405E-A271-6EDD61832482}" dt="2020-03-15T02:25:24.539" v="176"/>
        <pc:sldMkLst>
          <pc:docMk/>
          <pc:sldMk cId="3933860737" sldId="275"/>
        </pc:sldMkLst>
      </pc:sldChg>
      <pc:sldMasterChg chg="modSp modSldLayout">
        <pc:chgData name="Stan Cox" userId="9376f276357bfffd" providerId="LiveId" clId="{00A46224-C30F-405E-A271-6EDD61832482}" dt="2020-03-15T02:00:51.688" v="6"/>
        <pc:sldMasterMkLst>
          <pc:docMk/>
          <pc:sldMasterMk cId="1255725453" sldId="2147483648"/>
        </pc:sldMasterMkLst>
        <pc:spChg chg="mod">
          <ac:chgData name="Stan Cox" userId="9376f276357bfffd" providerId="LiveId" clId="{00A46224-C30F-405E-A271-6EDD61832482}" dt="2020-03-15T02:00:51.688" v="6"/>
          <ac:spMkLst>
            <pc:docMk/>
            <pc:sldMasterMk cId="1255725453" sldId="2147483648"/>
            <ac:spMk id="2" creationId="{00000000-0000-0000-0000-000000000000}"/>
          </ac:spMkLst>
        </pc:spChg>
        <pc:spChg chg="mod">
          <ac:chgData name="Stan Cox" userId="9376f276357bfffd" providerId="LiveId" clId="{00A46224-C30F-405E-A271-6EDD61832482}" dt="2020-03-15T02:00:51.688" v="6"/>
          <ac:spMkLst>
            <pc:docMk/>
            <pc:sldMasterMk cId="1255725453" sldId="2147483648"/>
            <ac:spMk id="3" creationId="{00000000-0000-0000-0000-000000000000}"/>
          </ac:spMkLst>
        </pc:spChg>
        <pc:spChg chg="mod">
          <ac:chgData name="Stan Cox" userId="9376f276357bfffd" providerId="LiveId" clId="{00A46224-C30F-405E-A271-6EDD61832482}" dt="2020-03-15T02:00:51.688" v="6"/>
          <ac:spMkLst>
            <pc:docMk/>
            <pc:sldMasterMk cId="1255725453" sldId="2147483648"/>
            <ac:spMk id="4" creationId="{00000000-0000-0000-0000-000000000000}"/>
          </ac:spMkLst>
        </pc:spChg>
        <pc:spChg chg="mod">
          <ac:chgData name="Stan Cox" userId="9376f276357bfffd" providerId="LiveId" clId="{00A46224-C30F-405E-A271-6EDD61832482}" dt="2020-03-15T02:00:51.688" v="6"/>
          <ac:spMkLst>
            <pc:docMk/>
            <pc:sldMasterMk cId="1255725453" sldId="2147483648"/>
            <ac:spMk id="5" creationId="{00000000-0000-0000-0000-000000000000}"/>
          </ac:spMkLst>
        </pc:spChg>
        <pc:spChg chg="mod">
          <ac:chgData name="Stan Cox" userId="9376f276357bfffd" providerId="LiveId" clId="{00A46224-C30F-405E-A271-6EDD61832482}" dt="2020-03-15T02:00:51.688" v="6"/>
          <ac:spMkLst>
            <pc:docMk/>
            <pc:sldMasterMk cId="1255725453" sldId="2147483648"/>
            <ac:spMk id="6" creationId="{00000000-0000-0000-0000-000000000000}"/>
          </ac:spMkLst>
        </pc:spChg>
        <pc:sldLayoutChg chg="modSp">
          <pc:chgData name="Stan Cox" userId="9376f276357bfffd" providerId="LiveId" clId="{00A46224-C30F-405E-A271-6EDD61832482}" dt="2020-03-15T02:00:51.688" v="6"/>
          <pc:sldLayoutMkLst>
            <pc:docMk/>
            <pc:sldMasterMk cId="1255725453" sldId="2147483648"/>
            <pc:sldLayoutMk cId="1835665657" sldId="2147483649"/>
          </pc:sldLayoutMkLst>
          <pc:spChg chg="mod">
            <ac:chgData name="Stan Cox" userId="9376f276357bfffd" providerId="LiveId" clId="{00A46224-C30F-405E-A271-6EDD61832482}" dt="2020-03-15T02:00:51.688" v="6"/>
            <ac:spMkLst>
              <pc:docMk/>
              <pc:sldMasterMk cId="1255725453" sldId="2147483648"/>
              <pc:sldLayoutMk cId="1835665657" sldId="2147483649"/>
              <ac:spMk id="2" creationId="{00000000-0000-0000-0000-000000000000}"/>
            </ac:spMkLst>
          </pc:spChg>
          <pc:spChg chg="mod">
            <ac:chgData name="Stan Cox" userId="9376f276357bfffd" providerId="LiveId" clId="{00A46224-C30F-405E-A271-6EDD61832482}" dt="2020-03-15T02:00:51.688" v="6"/>
            <ac:spMkLst>
              <pc:docMk/>
              <pc:sldMasterMk cId="1255725453" sldId="2147483648"/>
              <pc:sldLayoutMk cId="1835665657" sldId="2147483649"/>
              <ac:spMk id="3" creationId="{00000000-0000-0000-0000-000000000000}"/>
            </ac:spMkLst>
          </pc:spChg>
        </pc:sldLayoutChg>
        <pc:sldLayoutChg chg="modSp">
          <pc:chgData name="Stan Cox" userId="9376f276357bfffd" providerId="LiveId" clId="{00A46224-C30F-405E-A271-6EDD61832482}" dt="2020-03-15T02:00:51.688" v="6"/>
          <pc:sldLayoutMkLst>
            <pc:docMk/>
            <pc:sldMasterMk cId="1255725453" sldId="2147483648"/>
            <pc:sldLayoutMk cId="182537648" sldId="2147483651"/>
          </pc:sldLayoutMkLst>
          <pc:spChg chg="mod">
            <ac:chgData name="Stan Cox" userId="9376f276357bfffd" providerId="LiveId" clId="{00A46224-C30F-405E-A271-6EDD61832482}" dt="2020-03-15T02:00:51.688" v="6"/>
            <ac:spMkLst>
              <pc:docMk/>
              <pc:sldMasterMk cId="1255725453" sldId="2147483648"/>
              <pc:sldLayoutMk cId="182537648" sldId="2147483651"/>
              <ac:spMk id="2" creationId="{00000000-0000-0000-0000-000000000000}"/>
            </ac:spMkLst>
          </pc:spChg>
          <pc:spChg chg="mod">
            <ac:chgData name="Stan Cox" userId="9376f276357bfffd" providerId="LiveId" clId="{00A46224-C30F-405E-A271-6EDD61832482}" dt="2020-03-15T02:00:51.688" v="6"/>
            <ac:spMkLst>
              <pc:docMk/>
              <pc:sldMasterMk cId="1255725453" sldId="2147483648"/>
              <pc:sldLayoutMk cId="182537648" sldId="2147483651"/>
              <ac:spMk id="3" creationId="{00000000-0000-0000-0000-000000000000}"/>
            </ac:spMkLst>
          </pc:spChg>
        </pc:sldLayoutChg>
        <pc:sldLayoutChg chg="modSp">
          <pc:chgData name="Stan Cox" userId="9376f276357bfffd" providerId="LiveId" clId="{00A46224-C30F-405E-A271-6EDD61832482}" dt="2020-03-15T02:00:51.688" v="6"/>
          <pc:sldLayoutMkLst>
            <pc:docMk/>
            <pc:sldMasterMk cId="1255725453" sldId="2147483648"/>
            <pc:sldLayoutMk cId="2861476012" sldId="2147483652"/>
          </pc:sldLayoutMkLst>
          <pc:spChg chg="mod">
            <ac:chgData name="Stan Cox" userId="9376f276357bfffd" providerId="LiveId" clId="{00A46224-C30F-405E-A271-6EDD61832482}" dt="2020-03-15T02:00:51.688" v="6"/>
            <ac:spMkLst>
              <pc:docMk/>
              <pc:sldMasterMk cId="1255725453" sldId="2147483648"/>
              <pc:sldLayoutMk cId="2861476012" sldId="2147483652"/>
              <ac:spMk id="3" creationId="{00000000-0000-0000-0000-000000000000}"/>
            </ac:spMkLst>
          </pc:spChg>
          <pc:spChg chg="mod">
            <ac:chgData name="Stan Cox" userId="9376f276357bfffd" providerId="LiveId" clId="{00A46224-C30F-405E-A271-6EDD61832482}" dt="2020-03-15T02:00:51.688" v="6"/>
            <ac:spMkLst>
              <pc:docMk/>
              <pc:sldMasterMk cId="1255725453" sldId="2147483648"/>
              <pc:sldLayoutMk cId="2861476012" sldId="2147483652"/>
              <ac:spMk id="4" creationId="{00000000-0000-0000-0000-000000000000}"/>
            </ac:spMkLst>
          </pc:spChg>
        </pc:sldLayoutChg>
        <pc:sldLayoutChg chg="modSp">
          <pc:chgData name="Stan Cox" userId="9376f276357bfffd" providerId="LiveId" clId="{00A46224-C30F-405E-A271-6EDD61832482}" dt="2020-03-15T02:00:51.688" v="6"/>
          <pc:sldLayoutMkLst>
            <pc:docMk/>
            <pc:sldMasterMk cId="1255725453" sldId="2147483648"/>
            <pc:sldLayoutMk cId="315530160" sldId="2147483653"/>
          </pc:sldLayoutMkLst>
          <pc:spChg chg="mod">
            <ac:chgData name="Stan Cox" userId="9376f276357bfffd" providerId="LiveId" clId="{00A46224-C30F-405E-A271-6EDD61832482}" dt="2020-03-15T02:00:51.688" v="6"/>
            <ac:spMkLst>
              <pc:docMk/>
              <pc:sldMasterMk cId="1255725453" sldId="2147483648"/>
              <pc:sldLayoutMk cId="315530160" sldId="2147483653"/>
              <ac:spMk id="3" creationId="{00000000-0000-0000-0000-000000000000}"/>
            </ac:spMkLst>
          </pc:spChg>
          <pc:spChg chg="mod">
            <ac:chgData name="Stan Cox" userId="9376f276357bfffd" providerId="LiveId" clId="{00A46224-C30F-405E-A271-6EDD61832482}" dt="2020-03-15T02:00:51.688" v="6"/>
            <ac:spMkLst>
              <pc:docMk/>
              <pc:sldMasterMk cId="1255725453" sldId="2147483648"/>
              <pc:sldLayoutMk cId="315530160" sldId="2147483653"/>
              <ac:spMk id="4" creationId="{00000000-0000-0000-0000-000000000000}"/>
            </ac:spMkLst>
          </pc:spChg>
          <pc:spChg chg="mod">
            <ac:chgData name="Stan Cox" userId="9376f276357bfffd" providerId="LiveId" clId="{00A46224-C30F-405E-A271-6EDD61832482}" dt="2020-03-15T02:00:51.688" v="6"/>
            <ac:spMkLst>
              <pc:docMk/>
              <pc:sldMasterMk cId="1255725453" sldId="2147483648"/>
              <pc:sldLayoutMk cId="315530160" sldId="2147483653"/>
              <ac:spMk id="5" creationId="{00000000-0000-0000-0000-000000000000}"/>
            </ac:spMkLst>
          </pc:spChg>
          <pc:spChg chg="mod">
            <ac:chgData name="Stan Cox" userId="9376f276357bfffd" providerId="LiveId" clId="{00A46224-C30F-405E-A271-6EDD61832482}" dt="2020-03-15T02:00:51.688" v="6"/>
            <ac:spMkLst>
              <pc:docMk/>
              <pc:sldMasterMk cId="1255725453" sldId="2147483648"/>
              <pc:sldLayoutMk cId="315530160" sldId="2147483653"/>
              <ac:spMk id="6" creationId="{00000000-0000-0000-0000-000000000000}"/>
            </ac:spMkLst>
          </pc:spChg>
        </pc:sldLayoutChg>
        <pc:sldLayoutChg chg="modSp">
          <pc:chgData name="Stan Cox" userId="9376f276357bfffd" providerId="LiveId" clId="{00A46224-C30F-405E-A271-6EDD61832482}" dt="2020-03-15T02:00:51.688" v="6"/>
          <pc:sldLayoutMkLst>
            <pc:docMk/>
            <pc:sldMasterMk cId="1255725453" sldId="2147483648"/>
            <pc:sldLayoutMk cId="971764783" sldId="2147483656"/>
          </pc:sldLayoutMkLst>
          <pc:spChg chg="mod">
            <ac:chgData name="Stan Cox" userId="9376f276357bfffd" providerId="LiveId" clId="{00A46224-C30F-405E-A271-6EDD61832482}" dt="2020-03-15T02:00:51.688" v="6"/>
            <ac:spMkLst>
              <pc:docMk/>
              <pc:sldMasterMk cId="1255725453" sldId="2147483648"/>
              <pc:sldLayoutMk cId="971764783" sldId="2147483656"/>
              <ac:spMk id="2" creationId="{00000000-0000-0000-0000-000000000000}"/>
            </ac:spMkLst>
          </pc:spChg>
          <pc:spChg chg="mod">
            <ac:chgData name="Stan Cox" userId="9376f276357bfffd" providerId="LiveId" clId="{00A46224-C30F-405E-A271-6EDD61832482}" dt="2020-03-15T02:00:51.688" v="6"/>
            <ac:spMkLst>
              <pc:docMk/>
              <pc:sldMasterMk cId="1255725453" sldId="2147483648"/>
              <pc:sldLayoutMk cId="971764783" sldId="2147483656"/>
              <ac:spMk id="3" creationId="{00000000-0000-0000-0000-000000000000}"/>
            </ac:spMkLst>
          </pc:spChg>
          <pc:spChg chg="mod">
            <ac:chgData name="Stan Cox" userId="9376f276357bfffd" providerId="LiveId" clId="{00A46224-C30F-405E-A271-6EDD61832482}" dt="2020-03-15T02:00:51.688" v="6"/>
            <ac:spMkLst>
              <pc:docMk/>
              <pc:sldMasterMk cId="1255725453" sldId="2147483648"/>
              <pc:sldLayoutMk cId="971764783" sldId="2147483656"/>
              <ac:spMk id="4" creationId="{00000000-0000-0000-0000-000000000000}"/>
            </ac:spMkLst>
          </pc:spChg>
        </pc:sldLayoutChg>
        <pc:sldLayoutChg chg="modSp">
          <pc:chgData name="Stan Cox" userId="9376f276357bfffd" providerId="LiveId" clId="{00A46224-C30F-405E-A271-6EDD61832482}" dt="2020-03-15T02:00:51.688" v="6"/>
          <pc:sldLayoutMkLst>
            <pc:docMk/>
            <pc:sldMasterMk cId="1255725453" sldId="2147483648"/>
            <pc:sldLayoutMk cId="1507958136" sldId="2147483657"/>
          </pc:sldLayoutMkLst>
          <pc:spChg chg="mod">
            <ac:chgData name="Stan Cox" userId="9376f276357bfffd" providerId="LiveId" clId="{00A46224-C30F-405E-A271-6EDD61832482}" dt="2020-03-15T02:00:51.688" v="6"/>
            <ac:spMkLst>
              <pc:docMk/>
              <pc:sldMasterMk cId="1255725453" sldId="2147483648"/>
              <pc:sldLayoutMk cId="1507958136" sldId="2147483657"/>
              <ac:spMk id="2" creationId="{00000000-0000-0000-0000-000000000000}"/>
            </ac:spMkLst>
          </pc:spChg>
          <pc:spChg chg="mod">
            <ac:chgData name="Stan Cox" userId="9376f276357bfffd" providerId="LiveId" clId="{00A46224-C30F-405E-A271-6EDD61832482}" dt="2020-03-15T02:00:51.688" v="6"/>
            <ac:spMkLst>
              <pc:docMk/>
              <pc:sldMasterMk cId="1255725453" sldId="2147483648"/>
              <pc:sldLayoutMk cId="1507958136" sldId="2147483657"/>
              <ac:spMk id="3" creationId="{00000000-0000-0000-0000-000000000000}"/>
            </ac:spMkLst>
          </pc:spChg>
          <pc:spChg chg="mod">
            <ac:chgData name="Stan Cox" userId="9376f276357bfffd" providerId="LiveId" clId="{00A46224-C30F-405E-A271-6EDD61832482}" dt="2020-03-15T02:00:51.688" v="6"/>
            <ac:spMkLst>
              <pc:docMk/>
              <pc:sldMasterMk cId="1255725453" sldId="2147483648"/>
              <pc:sldLayoutMk cId="1507958136" sldId="2147483657"/>
              <ac:spMk id="4" creationId="{00000000-0000-0000-0000-000000000000}"/>
            </ac:spMkLst>
          </pc:spChg>
        </pc:sldLayoutChg>
        <pc:sldLayoutChg chg="modSp">
          <pc:chgData name="Stan Cox" userId="9376f276357bfffd" providerId="LiveId" clId="{00A46224-C30F-405E-A271-6EDD61832482}" dt="2020-03-15T02:00:51.688" v="6"/>
          <pc:sldLayoutMkLst>
            <pc:docMk/>
            <pc:sldMasterMk cId="1255725453" sldId="2147483648"/>
            <pc:sldLayoutMk cId="1294404910" sldId="2147483659"/>
          </pc:sldLayoutMkLst>
          <pc:spChg chg="mod">
            <ac:chgData name="Stan Cox" userId="9376f276357bfffd" providerId="LiveId" clId="{00A46224-C30F-405E-A271-6EDD61832482}" dt="2020-03-15T02:00:51.688" v="6"/>
            <ac:spMkLst>
              <pc:docMk/>
              <pc:sldMasterMk cId="1255725453" sldId="2147483648"/>
              <pc:sldLayoutMk cId="1294404910" sldId="2147483659"/>
              <ac:spMk id="2" creationId="{00000000-0000-0000-0000-000000000000}"/>
            </ac:spMkLst>
          </pc:spChg>
          <pc:spChg chg="mod">
            <ac:chgData name="Stan Cox" userId="9376f276357bfffd" providerId="LiveId" clId="{00A46224-C30F-405E-A271-6EDD61832482}" dt="2020-03-15T02:00:51.688" v="6"/>
            <ac:spMkLst>
              <pc:docMk/>
              <pc:sldMasterMk cId="1255725453" sldId="2147483648"/>
              <pc:sldLayoutMk cId="1294404910" sldId="2147483659"/>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r>
              <a:rPr lang="en-US" sz="1800" dirty="0">
                <a:latin typeface="Bernard MT Condensed" panose="02050806060905020404" pitchFamily="18" charset="0"/>
              </a:rPr>
              <a:t>A Covenant with My Eyes</a:t>
            </a:r>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r>
              <a:rPr lang="en-US" dirty="0"/>
              <a:t>March 15, 2020</a:t>
            </a:r>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r>
              <a:rPr lang="en-US" dirty="0"/>
              <a:t>West Side church of Christ, Stan Cox</a:t>
            </a:r>
          </a:p>
        </p:txBody>
      </p:sp>
    </p:spTree>
    <p:extLst>
      <p:ext uri="{BB962C8B-B14F-4D97-AF65-F5344CB8AC3E}">
        <p14:creationId xmlns:p14="http://schemas.microsoft.com/office/powerpoint/2010/main" val="3423444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9D4D7E8F-A738-4891-96C6-42355FD12C1D}" type="datetimeFigureOut">
              <a:rPr lang="en-US" smtClean="0"/>
              <a:t>3/14/2020</a:t>
            </a:fld>
            <a:endParaRPr lang="en-US"/>
          </a:p>
        </p:txBody>
      </p:sp>
      <p:sp>
        <p:nvSpPr>
          <p:cNvPr id="4" name="Slide Image Placeholder 3"/>
          <p:cNvSpPr>
            <a:spLocks noGrp="1" noRot="1" noChangeAspect="1"/>
          </p:cNvSpPr>
          <p:nvPr>
            <p:ph type="sldImg" idx="2"/>
          </p:nvPr>
        </p:nvSpPr>
        <p:spPr>
          <a:xfrm>
            <a:off x="425450" y="698500"/>
            <a:ext cx="62039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CB0F3379-0607-4737-B742-ED92555AEB04}" type="slidenum">
              <a:rPr lang="en-US" smtClean="0"/>
              <a:t>‹#›</a:t>
            </a:fld>
            <a:endParaRPr lang="en-US"/>
          </a:p>
        </p:txBody>
      </p:sp>
    </p:spTree>
    <p:extLst>
      <p:ext uri="{BB962C8B-B14F-4D97-AF65-F5344CB8AC3E}">
        <p14:creationId xmlns:p14="http://schemas.microsoft.com/office/powerpoint/2010/main" val="91030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r>
              <a:rPr lang="en-US" dirty="0"/>
              <a:t>Sermon</a:t>
            </a:r>
            <a:r>
              <a:rPr lang="en-US" baseline="0" dirty="0"/>
              <a:t> preached on September 22, 2013 AM</a:t>
            </a:r>
          </a:p>
          <a:p>
            <a:r>
              <a:rPr lang="en-US" baseline="0" dirty="0"/>
              <a:t>Print Slides: 1,2,6,9,11,13</a:t>
            </a:r>
            <a:endParaRPr lang="en-US" dirty="0"/>
          </a:p>
        </p:txBody>
      </p:sp>
      <p:sp>
        <p:nvSpPr>
          <p:cNvPr id="4" name="Slide Number Placeholder 3"/>
          <p:cNvSpPr>
            <a:spLocks noGrp="1"/>
          </p:cNvSpPr>
          <p:nvPr>
            <p:ph type="sldNum" sz="quarter" idx="10"/>
          </p:nvPr>
        </p:nvSpPr>
        <p:spPr/>
        <p:txBody>
          <a:bodyPr/>
          <a:lstStyle/>
          <a:p>
            <a:fld id="{CB0F3379-0607-4737-B742-ED92555AEB04}" type="slidenum">
              <a:rPr lang="en-US" smtClean="0"/>
              <a:t>2</a:t>
            </a:fld>
            <a:endParaRPr lang="en-US"/>
          </a:p>
        </p:txBody>
      </p:sp>
    </p:spTree>
    <p:extLst>
      <p:ext uri="{BB962C8B-B14F-4D97-AF65-F5344CB8AC3E}">
        <p14:creationId xmlns:p14="http://schemas.microsoft.com/office/powerpoint/2010/main" val="637075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08EEF0-500B-4A66-B2E2-C3046D908660}"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83566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08EEF0-500B-4A66-B2E2-C3046D908660}"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3008707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08EEF0-500B-4A66-B2E2-C3046D908660}"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294404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08EEF0-500B-4A66-B2E2-C3046D908660}"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81560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8EEF0-500B-4A66-B2E2-C3046D908660}"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8253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08EEF0-500B-4A66-B2E2-C3046D908660}" type="datetimeFigureOut">
              <a:rPr lang="en-US" smtClean="0"/>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286147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08EEF0-500B-4A66-B2E2-C3046D908660}" type="datetimeFigureOut">
              <a:rPr lang="en-US" smtClean="0"/>
              <a:t>3/14/2020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31553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08EEF0-500B-4A66-B2E2-C3046D908660}" type="datetimeFigureOut">
              <a:rPr lang="en-US" smtClean="0"/>
              <a:t>3/14/2020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541870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8EEF0-500B-4A66-B2E2-C3046D908660}" type="datetimeFigureOut">
              <a:rPr lang="en-US" smtClean="0"/>
              <a:t>3/14/2020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403408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8EEF0-500B-4A66-B2E2-C3046D908660}" type="datetimeFigureOut">
              <a:rPr lang="en-US" smtClean="0"/>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97176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8EEF0-500B-4A66-B2E2-C3046D908660}" type="datetimeFigureOut">
              <a:rPr lang="en-US" smtClean="0"/>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507958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FilmGrain/>
                    </a14:imgEffect>
                    <a14:imgEffect>
                      <a14:brightnessContrast bright="-6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8EEF0-500B-4A66-B2E2-C3046D908660}" type="datetimeFigureOut">
              <a:rPr lang="en-US" smtClean="0"/>
              <a:t>3/14/2020</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3D994-DFED-4F8A-A4D9-EB795744B276}" type="slidenum">
              <a:rPr lang="en-US" smtClean="0"/>
              <a:t>‹#›</a:t>
            </a:fld>
            <a:endParaRPr lang="en-US"/>
          </a:p>
        </p:txBody>
      </p:sp>
    </p:spTree>
    <p:extLst>
      <p:ext uri="{BB962C8B-B14F-4D97-AF65-F5344CB8AC3E}">
        <p14:creationId xmlns:p14="http://schemas.microsoft.com/office/powerpoint/2010/main" val="1255725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Bernard MT Condensed" panose="020508060609050204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386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11353800" cy="2133600"/>
          </a:xfrm>
        </p:spPr>
        <p:txBody>
          <a:bodyPr>
            <a:normAutofit/>
          </a:bodyPr>
          <a:lstStyle/>
          <a:p>
            <a:r>
              <a:rPr lang="en-US" sz="5400" dirty="0"/>
              <a:t>“I have made a covenant with my eyes”</a:t>
            </a:r>
            <a:br>
              <a:rPr lang="en-US" sz="4000" dirty="0"/>
            </a:br>
            <a:r>
              <a:rPr lang="en-US" sz="4000" b="1" dirty="0">
                <a:latin typeface="+mn-lt"/>
              </a:rPr>
              <a:t>We should keep our eyes from looking upon: </a:t>
            </a:r>
          </a:p>
        </p:txBody>
      </p:sp>
      <p:sp>
        <p:nvSpPr>
          <p:cNvPr id="3" name="Content Placeholder 2"/>
          <p:cNvSpPr>
            <a:spLocks noGrp="1"/>
          </p:cNvSpPr>
          <p:nvPr>
            <p:ph idx="1"/>
          </p:nvPr>
        </p:nvSpPr>
        <p:spPr>
          <a:xfrm>
            <a:off x="838200" y="4114800"/>
            <a:ext cx="10515600" cy="2057400"/>
          </a:xfrm>
        </p:spPr>
        <p:txBody>
          <a:bodyPr>
            <a:normAutofit/>
          </a:bodyPr>
          <a:lstStyle/>
          <a:p>
            <a:pPr marL="57150" indent="0" algn="ctr">
              <a:buNone/>
            </a:pPr>
            <a:r>
              <a:rPr lang="en-US" sz="5400" b="1" dirty="0">
                <a:effectLst/>
              </a:rPr>
              <a:t>Adultery</a:t>
            </a:r>
          </a:p>
          <a:p>
            <a:pPr marL="57150" indent="0" algn="ctr">
              <a:buNone/>
            </a:pPr>
            <a:r>
              <a:rPr lang="en-US" sz="4400" i="1" dirty="0">
                <a:effectLst/>
              </a:rPr>
              <a:t>2 Peter 2:13b-4</a:t>
            </a:r>
          </a:p>
        </p:txBody>
      </p:sp>
      <p:cxnSp>
        <p:nvCxnSpPr>
          <p:cNvPr id="5" name="Straight Connector 4"/>
          <p:cNvCxnSpPr/>
          <p:nvPr/>
        </p:nvCxnSpPr>
        <p:spPr>
          <a:xfrm>
            <a:off x="1981200" y="1371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2">
            <a:extLst>
              <a:ext uri="{FF2B5EF4-FFF2-40B4-BE49-F238E27FC236}">
                <a16:creationId xmlns:a16="http://schemas.microsoft.com/office/drawing/2014/main" id="{C72C7445-6139-4B8E-9BD6-F5C53A75F9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362200"/>
            <a:ext cx="8534400" cy="1328821"/>
          </a:xfrm>
          <a:prstGeom prst="rect">
            <a:avLst/>
          </a:prstGeom>
          <a:noFill/>
          <a:ln w="19050">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0274941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914400"/>
          </a:xfrm>
        </p:spPr>
        <p:txBody>
          <a:bodyPr/>
          <a:lstStyle/>
          <a:p>
            <a:pPr algn="l"/>
            <a:r>
              <a:rPr lang="en-US" dirty="0"/>
              <a:t>2 Peter 2:13b-14</a:t>
            </a:r>
          </a:p>
        </p:txBody>
      </p:sp>
      <p:sp>
        <p:nvSpPr>
          <p:cNvPr id="3" name="Content Placeholder 2"/>
          <p:cNvSpPr>
            <a:spLocks noGrp="1"/>
          </p:cNvSpPr>
          <p:nvPr>
            <p:ph idx="1"/>
          </p:nvPr>
        </p:nvSpPr>
        <p:spPr>
          <a:xfrm>
            <a:off x="1981200" y="1066800"/>
            <a:ext cx="8229600" cy="5334000"/>
          </a:xfrm>
        </p:spPr>
        <p:txBody>
          <a:bodyPr>
            <a:normAutofit lnSpcReduction="10000"/>
          </a:bodyPr>
          <a:lstStyle/>
          <a:p>
            <a:pPr marL="0" indent="339725">
              <a:buNone/>
            </a:pPr>
            <a:r>
              <a:rPr lang="en-US" dirty="0">
                <a:effectLst/>
              </a:rPr>
              <a:t>They are spots and blemishes,                     carousing in their own deceptions                      while they feast with you, </a:t>
            </a:r>
            <a:r>
              <a:rPr lang="en-US" baseline="30000" dirty="0">
                <a:effectLst/>
              </a:rPr>
              <a:t>14 </a:t>
            </a:r>
            <a:r>
              <a:rPr lang="en-US" u="sng" dirty="0">
                <a:effectLst/>
              </a:rPr>
              <a:t>having eyes full of adultery and that cannot cease from sin</a:t>
            </a:r>
            <a:r>
              <a:rPr lang="en-US" dirty="0">
                <a:effectLst/>
              </a:rPr>
              <a:t>, enticing unstable souls. They have a heart trained in covetous practices, and are accursed children.</a:t>
            </a:r>
          </a:p>
          <a:p>
            <a:pPr marL="0" indent="339725">
              <a:buNone/>
            </a:pPr>
            <a:r>
              <a:rPr lang="en-US" sz="3000" b="1" dirty="0">
                <a:effectLst/>
              </a:rPr>
              <a:t>(Of an adulteress; being ever bent on the gratification of their sensual desires, so that they are represented as having an adulteress constantly before their eyes, and that their eyes can take in no other object but her. – Adam Clarke)</a:t>
            </a:r>
          </a:p>
        </p:txBody>
      </p:sp>
      <p:cxnSp>
        <p:nvCxnSpPr>
          <p:cNvPr id="4" name="Straight Connector 3"/>
          <p:cNvCxnSpPr/>
          <p:nvPr/>
        </p:nvCxnSpPr>
        <p:spPr>
          <a:xfrm>
            <a:off x="1981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3"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820343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11353800" cy="2133600"/>
          </a:xfrm>
        </p:spPr>
        <p:txBody>
          <a:bodyPr>
            <a:normAutofit/>
          </a:bodyPr>
          <a:lstStyle/>
          <a:p>
            <a:r>
              <a:rPr lang="en-US" sz="5400" dirty="0"/>
              <a:t>“I have made a covenant with my eyes”</a:t>
            </a:r>
            <a:br>
              <a:rPr lang="en-US" sz="4000" dirty="0"/>
            </a:br>
            <a:r>
              <a:rPr lang="en-US" sz="4000" b="1" dirty="0">
                <a:latin typeface="+mn-lt"/>
              </a:rPr>
              <a:t>We should keep our eyes from looking upon: </a:t>
            </a:r>
          </a:p>
        </p:txBody>
      </p:sp>
      <p:sp>
        <p:nvSpPr>
          <p:cNvPr id="3" name="Content Placeholder 2"/>
          <p:cNvSpPr>
            <a:spLocks noGrp="1"/>
          </p:cNvSpPr>
          <p:nvPr>
            <p:ph idx="1"/>
          </p:nvPr>
        </p:nvSpPr>
        <p:spPr>
          <a:xfrm>
            <a:off x="838200" y="4114800"/>
            <a:ext cx="10515600" cy="2057400"/>
          </a:xfrm>
        </p:spPr>
        <p:txBody>
          <a:bodyPr>
            <a:normAutofit/>
          </a:bodyPr>
          <a:lstStyle/>
          <a:p>
            <a:pPr marL="57150" indent="0" algn="ctr">
              <a:buNone/>
            </a:pPr>
            <a:r>
              <a:rPr lang="en-US" sz="5400" b="1" dirty="0">
                <a:effectLst/>
              </a:rPr>
              <a:t>Alcohol</a:t>
            </a:r>
          </a:p>
          <a:p>
            <a:pPr marL="57150" indent="0" algn="ctr">
              <a:buNone/>
            </a:pPr>
            <a:r>
              <a:rPr lang="en-US" sz="4400" i="1" dirty="0">
                <a:effectLst/>
              </a:rPr>
              <a:t>Proverbs 23:31-32</a:t>
            </a:r>
          </a:p>
        </p:txBody>
      </p:sp>
      <p:cxnSp>
        <p:nvCxnSpPr>
          <p:cNvPr id="5" name="Straight Connector 4"/>
          <p:cNvCxnSpPr/>
          <p:nvPr/>
        </p:nvCxnSpPr>
        <p:spPr>
          <a:xfrm>
            <a:off x="1981200" y="1371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2">
            <a:extLst>
              <a:ext uri="{FF2B5EF4-FFF2-40B4-BE49-F238E27FC236}">
                <a16:creationId xmlns:a16="http://schemas.microsoft.com/office/drawing/2014/main" id="{C72C7445-6139-4B8E-9BD6-F5C53A75F9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362200"/>
            <a:ext cx="8534400" cy="1328821"/>
          </a:xfrm>
          <a:prstGeom prst="rect">
            <a:avLst/>
          </a:prstGeom>
          <a:noFill/>
          <a:ln w="19050">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0392059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914400"/>
          </a:xfrm>
        </p:spPr>
        <p:txBody>
          <a:bodyPr/>
          <a:lstStyle/>
          <a:p>
            <a:pPr algn="l"/>
            <a:r>
              <a:rPr lang="en-US" dirty="0"/>
              <a:t>Proverbs 23:31-32</a:t>
            </a:r>
          </a:p>
        </p:txBody>
      </p:sp>
      <p:sp>
        <p:nvSpPr>
          <p:cNvPr id="3" name="Content Placeholder 2"/>
          <p:cNvSpPr>
            <a:spLocks noGrp="1"/>
          </p:cNvSpPr>
          <p:nvPr>
            <p:ph idx="1"/>
          </p:nvPr>
        </p:nvSpPr>
        <p:spPr>
          <a:xfrm>
            <a:off x="1981200" y="1066800"/>
            <a:ext cx="8229600" cy="5334000"/>
          </a:xfrm>
        </p:spPr>
        <p:txBody>
          <a:bodyPr/>
          <a:lstStyle/>
          <a:p>
            <a:pPr marL="0" indent="339725">
              <a:buNone/>
            </a:pPr>
            <a:r>
              <a:rPr lang="en-US" u="sng" dirty="0">
                <a:effectLst/>
              </a:rPr>
              <a:t>Do not look on the wine</a:t>
            </a:r>
            <a:r>
              <a:rPr lang="en-US" dirty="0">
                <a:effectLst/>
              </a:rPr>
              <a:t> when                             it is red, When it sparkles in the cup,                When it swirls around smoothly; </a:t>
            </a:r>
            <a:r>
              <a:rPr lang="en-US" baseline="30000" dirty="0">
                <a:effectLst/>
              </a:rPr>
              <a:t>32 </a:t>
            </a:r>
            <a:r>
              <a:rPr lang="en-US" dirty="0">
                <a:effectLst/>
              </a:rPr>
              <a:t>At the last it bites like a serpent, And stings like a viper.</a:t>
            </a:r>
            <a:endParaRPr lang="en-US" b="1" dirty="0">
              <a:effectLst/>
            </a:endParaRPr>
          </a:p>
        </p:txBody>
      </p:sp>
      <p:cxnSp>
        <p:nvCxnSpPr>
          <p:cNvPr id="4" name="Straight Connector 3"/>
          <p:cNvCxnSpPr/>
          <p:nvPr/>
        </p:nvCxnSpPr>
        <p:spPr>
          <a:xfrm>
            <a:off x="1981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3"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4249866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11353800" cy="2133600"/>
          </a:xfrm>
        </p:spPr>
        <p:txBody>
          <a:bodyPr>
            <a:normAutofit/>
          </a:bodyPr>
          <a:lstStyle/>
          <a:p>
            <a:r>
              <a:rPr lang="en-US" sz="5400" dirty="0"/>
              <a:t>“I have made a covenant with my eyes”</a:t>
            </a:r>
            <a:br>
              <a:rPr lang="en-US" sz="4000" dirty="0"/>
            </a:br>
            <a:r>
              <a:rPr lang="en-US" sz="4000" b="1" dirty="0">
                <a:latin typeface="+mn-lt"/>
              </a:rPr>
              <a:t>We should keep our eyes from looking upon: </a:t>
            </a:r>
          </a:p>
        </p:txBody>
      </p:sp>
      <p:sp>
        <p:nvSpPr>
          <p:cNvPr id="3" name="Content Placeholder 2"/>
          <p:cNvSpPr>
            <a:spLocks noGrp="1"/>
          </p:cNvSpPr>
          <p:nvPr>
            <p:ph idx="1"/>
          </p:nvPr>
        </p:nvSpPr>
        <p:spPr>
          <a:xfrm>
            <a:off x="838200" y="4114800"/>
            <a:ext cx="10515600" cy="2057400"/>
          </a:xfrm>
        </p:spPr>
        <p:txBody>
          <a:bodyPr>
            <a:normAutofit/>
          </a:bodyPr>
          <a:lstStyle/>
          <a:p>
            <a:pPr marL="57150" indent="0" algn="ctr">
              <a:buNone/>
            </a:pPr>
            <a:r>
              <a:rPr lang="en-US" sz="5400" b="1" dirty="0">
                <a:effectLst/>
              </a:rPr>
              <a:t>Irreverent Things</a:t>
            </a:r>
          </a:p>
          <a:p>
            <a:pPr marL="57150" indent="0" algn="ctr">
              <a:buNone/>
            </a:pPr>
            <a:r>
              <a:rPr lang="en-US" sz="4400" i="1" dirty="0">
                <a:effectLst/>
              </a:rPr>
              <a:t>Romans 3:15-18</a:t>
            </a:r>
          </a:p>
        </p:txBody>
      </p:sp>
      <p:cxnSp>
        <p:nvCxnSpPr>
          <p:cNvPr id="5" name="Straight Connector 4"/>
          <p:cNvCxnSpPr/>
          <p:nvPr/>
        </p:nvCxnSpPr>
        <p:spPr>
          <a:xfrm>
            <a:off x="1981200" y="1371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2">
            <a:extLst>
              <a:ext uri="{FF2B5EF4-FFF2-40B4-BE49-F238E27FC236}">
                <a16:creationId xmlns:a16="http://schemas.microsoft.com/office/drawing/2014/main" id="{C72C7445-6139-4B8E-9BD6-F5C53A75F9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362200"/>
            <a:ext cx="8534400" cy="1328821"/>
          </a:xfrm>
          <a:prstGeom prst="rect">
            <a:avLst/>
          </a:prstGeom>
          <a:noFill/>
          <a:ln w="19050">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2631531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914400"/>
          </a:xfrm>
        </p:spPr>
        <p:txBody>
          <a:bodyPr/>
          <a:lstStyle/>
          <a:p>
            <a:pPr algn="l"/>
            <a:r>
              <a:rPr lang="en-US" dirty="0"/>
              <a:t>Romans 3:15-18</a:t>
            </a:r>
          </a:p>
        </p:txBody>
      </p:sp>
      <p:sp>
        <p:nvSpPr>
          <p:cNvPr id="3" name="Content Placeholder 2"/>
          <p:cNvSpPr>
            <a:spLocks noGrp="1"/>
          </p:cNvSpPr>
          <p:nvPr>
            <p:ph idx="1"/>
          </p:nvPr>
        </p:nvSpPr>
        <p:spPr>
          <a:xfrm>
            <a:off x="1981200" y="1066800"/>
            <a:ext cx="8229600" cy="5334000"/>
          </a:xfrm>
        </p:spPr>
        <p:txBody>
          <a:bodyPr/>
          <a:lstStyle/>
          <a:p>
            <a:pPr marL="0" indent="339725">
              <a:buNone/>
            </a:pPr>
            <a:r>
              <a:rPr lang="en-US" b="1" dirty="0">
                <a:effectLst/>
              </a:rPr>
              <a:t>Concerning the unrighteous,                          who do not seek God…</a:t>
            </a:r>
          </a:p>
          <a:p>
            <a:pPr marL="0" indent="339725">
              <a:buNone/>
            </a:pPr>
            <a:r>
              <a:rPr lang="en-US" dirty="0">
                <a:effectLst/>
              </a:rPr>
              <a:t>“Their feet are swift to shed blood; </a:t>
            </a:r>
            <a:r>
              <a:rPr lang="en-US" baseline="30000" dirty="0">
                <a:effectLst/>
              </a:rPr>
              <a:t>16 </a:t>
            </a:r>
            <a:r>
              <a:rPr lang="en-US" dirty="0">
                <a:effectLst/>
              </a:rPr>
              <a:t>Destruction and misery are in their ways; </a:t>
            </a:r>
            <a:r>
              <a:rPr lang="en-US" baseline="30000" dirty="0">
                <a:effectLst/>
              </a:rPr>
              <a:t>17 </a:t>
            </a:r>
            <a:r>
              <a:rPr lang="en-US" dirty="0">
                <a:effectLst/>
              </a:rPr>
              <a:t>And the way of peace they have not known.”</a:t>
            </a:r>
            <a:br>
              <a:rPr lang="en-US" dirty="0">
                <a:effectLst/>
              </a:rPr>
            </a:br>
            <a:r>
              <a:rPr lang="en-US" baseline="30000" dirty="0">
                <a:effectLst/>
              </a:rPr>
              <a:t>18 </a:t>
            </a:r>
            <a:r>
              <a:rPr lang="en-US" dirty="0">
                <a:effectLst/>
              </a:rPr>
              <a:t>“</a:t>
            </a:r>
            <a:r>
              <a:rPr lang="en-US" u="sng" dirty="0">
                <a:effectLst/>
              </a:rPr>
              <a:t>There is no fear of God before their eyes</a:t>
            </a:r>
            <a:r>
              <a:rPr lang="en-US" dirty="0">
                <a:effectLst/>
              </a:rPr>
              <a:t>.</a:t>
            </a:r>
          </a:p>
          <a:p>
            <a:pPr marL="0" indent="339725">
              <a:buNone/>
            </a:pPr>
            <a:endParaRPr lang="en-US" b="1" dirty="0">
              <a:effectLst/>
            </a:endParaRPr>
          </a:p>
          <a:p>
            <a:pPr marL="0" indent="339725">
              <a:buNone/>
            </a:pPr>
            <a:r>
              <a:rPr lang="en-US" b="1" dirty="0">
                <a:effectLst/>
              </a:rPr>
              <a:t>We live among the irreverent, the rebellious, the disobedient.  We must not allow their evil to corrupt us.  We must humble ourselves!</a:t>
            </a:r>
          </a:p>
          <a:p>
            <a:pPr marL="0" indent="339725">
              <a:buNone/>
            </a:pPr>
            <a:endParaRPr lang="en-US" b="1" dirty="0">
              <a:effectLst/>
            </a:endParaRPr>
          </a:p>
          <a:p>
            <a:pPr marL="0" indent="339725">
              <a:buNone/>
            </a:pPr>
            <a:endParaRPr lang="en-US" b="1" dirty="0">
              <a:effectLst/>
            </a:endParaRPr>
          </a:p>
        </p:txBody>
      </p:sp>
      <p:cxnSp>
        <p:nvCxnSpPr>
          <p:cNvPr id="4" name="Straight Connector 3"/>
          <p:cNvCxnSpPr/>
          <p:nvPr/>
        </p:nvCxnSpPr>
        <p:spPr>
          <a:xfrm>
            <a:off x="1981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3"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3305755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52400"/>
            <a:ext cx="7772400" cy="1328821"/>
          </a:xfrm>
        </p:spPr>
        <p:txBody>
          <a:bodyPr>
            <a:normAutofit/>
          </a:bodyPr>
          <a:lstStyle/>
          <a:p>
            <a:r>
              <a:rPr lang="en-US" sz="6600" dirty="0"/>
              <a:t>Conclusion</a:t>
            </a:r>
          </a:p>
        </p:txBody>
      </p:sp>
      <p:sp>
        <p:nvSpPr>
          <p:cNvPr id="3" name="Subtitle 2"/>
          <p:cNvSpPr>
            <a:spLocks noGrp="1"/>
          </p:cNvSpPr>
          <p:nvPr>
            <p:ph type="subTitle" idx="1"/>
          </p:nvPr>
        </p:nvSpPr>
        <p:spPr>
          <a:xfrm>
            <a:off x="914400" y="3392638"/>
            <a:ext cx="10287000" cy="2855762"/>
          </a:xfrm>
        </p:spPr>
        <p:txBody>
          <a:bodyPr>
            <a:normAutofit/>
          </a:bodyPr>
          <a:lstStyle/>
          <a:p>
            <a:r>
              <a:rPr lang="en-US" sz="4800" dirty="0">
                <a:solidFill>
                  <a:schemeClr val="tx1"/>
                </a:solidFill>
              </a:rPr>
              <a:t>Have you made a covenant with your eyes, that you will not sin?</a:t>
            </a:r>
            <a:endParaRPr lang="en-US" sz="2800" dirty="0">
              <a:solidFill>
                <a:schemeClr val="tx1"/>
              </a:solidFill>
            </a:endParaRPr>
          </a:p>
          <a:p>
            <a:br>
              <a:rPr lang="en-US" sz="2000" dirty="0">
                <a:solidFill>
                  <a:schemeClr val="tx1"/>
                </a:solidFill>
              </a:rPr>
            </a:br>
            <a:r>
              <a:rPr lang="en-US" sz="5400" b="1" dirty="0">
                <a:solidFill>
                  <a:schemeClr val="tx1"/>
                </a:solidFill>
              </a:rPr>
              <a:t>Have you kept that covenant?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772519"/>
            <a:ext cx="8534400" cy="1328821"/>
          </a:xfrm>
          <a:prstGeom prst="rect">
            <a:avLst/>
          </a:prstGeom>
          <a:noFill/>
          <a:ln w="19050">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947506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7580"/>
            <a:ext cx="10820400" cy="2471820"/>
          </a:xfrm>
        </p:spPr>
        <p:txBody>
          <a:bodyPr>
            <a:normAutofit/>
          </a:bodyPr>
          <a:lstStyle/>
          <a:p>
            <a:r>
              <a:rPr lang="en-US" sz="6600" dirty="0"/>
              <a:t>“I have made a COVENANT</a:t>
            </a:r>
            <a:br>
              <a:rPr lang="en-US" sz="6600" dirty="0"/>
            </a:br>
            <a:r>
              <a:rPr lang="en-US" sz="6600" dirty="0"/>
              <a:t>with my eyes”</a:t>
            </a:r>
          </a:p>
        </p:txBody>
      </p:sp>
      <p:sp>
        <p:nvSpPr>
          <p:cNvPr id="3" name="Subtitle 2"/>
          <p:cNvSpPr>
            <a:spLocks noGrp="1"/>
          </p:cNvSpPr>
          <p:nvPr>
            <p:ph type="subTitle" idx="1"/>
          </p:nvPr>
        </p:nvSpPr>
        <p:spPr>
          <a:xfrm>
            <a:off x="1409700" y="4648200"/>
            <a:ext cx="9372600" cy="1752600"/>
          </a:xfrm>
        </p:spPr>
        <p:txBody>
          <a:bodyPr>
            <a:noAutofit/>
          </a:bodyPr>
          <a:lstStyle/>
          <a:p>
            <a:r>
              <a:rPr lang="en-US" sz="4800" dirty="0">
                <a:solidFill>
                  <a:schemeClr val="tx1"/>
                </a:solidFill>
              </a:rPr>
              <a:t>“…Why then should I look upon a young woman?” (Job 31:1)</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014579"/>
            <a:ext cx="8534400" cy="1328821"/>
          </a:xfrm>
          <a:prstGeom prst="rect">
            <a:avLst/>
          </a:prstGeom>
          <a:noFill/>
          <a:ln w="19050">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7547255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11353800" cy="2133600"/>
          </a:xfrm>
        </p:spPr>
        <p:txBody>
          <a:bodyPr>
            <a:normAutofit/>
          </a:bodyPr>
          <a:lstStyle/>
          <a:p>
            <a:r>
              <a:rPr lang="en-US" sz="5400" dirty="0"/>
              <a:t>“I have made a covenant with my eyes”</a:t>
            </a:r>
            <a:br>
              <a:rPr lang="en-US" sz="4000" dirty="0"/>
            </a:br>
            <a:r>
              <a:rPr lang="en-US" sz="4000" b="1" dirty="0">
                <a:latin typeface="+mn-lt"/>
              </a:rPr>
              <a:t>We should keep our eyes from looking upon: </a:t>
            </a:r>
          </a:p>
        </p:txBody>
      </p:sp>
      <p:sp>
        <p:nvSpPr>
          <p:cNvPr id="3" name="Content Placeholder 2"/>
          <p:cNvSpPr>
            <a:spLocks noGrp="1"/>
          </p:cNvSpPr>
          <p:nvPr>
            <p:ph idx="1"/>
          </p:nvPr>
        </p:nvSpPr>
        <p:spPr>
          <a:xfrm>
            <a:off x="838200" y="4114800"/>
            <a:ext cx="10515600" cy="2057400"/>
          </a:xfrm>
        </p:spPr>
        <p:txBody>
          <a:bodyPr>
            <a:normAutofit/>
          </a:bodyPr>
          <a:lstStyle/>
          <a:p>
            <a:pPr marL="57150" indent="0" algn="ctr">
              <a:buNone/>
            </a:pPr>
            <a:r>
              <a:rPr lang="en-US" sz="5400" b="1" dirty="0">
                <a:effectLst/>
              </a:rPr>
              <a:t>The Darkness of Sin</a:t>
            </a:r>
          </a:p>
          <a:p>
            <a:pPr marL="57150" indent="0" algn="ctr">
              <a:buNone/>
            </a:pPr>
            <a:r>
              <a:rPr lang="en-US" sz="4400" i="1" dirty="0">
                <a:effectLst/>
              </a:rPr>
              <a:t>1 John 2:9-11; Mark 9:47; Joshua 7:20-21</a:t>
            </a:r>
          </a:p>
        </p:txBody>
      </p:sp>
      <p:cxnSp>
        <p:nvCxnSpPr>
          <p:cNvPr id="5" name="Straight Connector 4"/>
          <p:cNvCxnSpPr/>
          <p:nvPr/>
        </p:nvCxnSpPr>
        <p:spPr>
          <a:xfrm>
            <a:off x="1981200" y="1371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2">
            <a:extLst>
              <a:ext uri="{FF2B5EF4-FFF2-40B4-BE49-F238E27FC236}">
                <a16:creationId xmlns:a16="http://schemas.microsoft.com/office/drawing/2014/main" id="{C72C7445-6139-4B8E-9BD6-F5C53A75F9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362200"/>
            <a:ext cx="8534400" cy="1328821"/>
          </a:xfrm>
          <a:prstGeom prst="rect">
            <a:avLst/>
          </a:prstGeom>
          <a:noFill/>
          <a:ln w="19050">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6161027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914400"/>
          </a:xfrm>
        </p:spPr>
        <p:txBody>
          <a:bodyPr/>
          <a:lstStyle/>
          <a:p>
            <a:pPr algn="l"/>
            <a:r>
              <a:rPr lang="en-US" dirty="0"/>
              <a:t>1 John 2:9-11</a:t>
            </a:r>
          </a:p>
        </p:txBody>
      </p:sp>
      <p:sp>
        <p:nvSpPr>
          <p:cNvPr id="3" name="Content Placeholder 2"/>
          <p:cNvSpPr>
            <a:spLocks noGrp="1"/>
          </p:cNvSpPr>
          <p:nvPr>
            <p:ph idx="1"/>
          </p:nvPr>
        </p:nvSpPr>
        <p:spPr>
          <a:xfrm>
            <a:off x="1981200" y="1066800"/>
            <a:ext cx="8229600" cy="5334000"/>
          </a:xfrm>
        </p:spPr>
        <p:txBody>
          <a:bodyPr/>
          <a:lstStyle/>
          <a:p>
            <a:pPr marL="0" indent="339725">
              <a:buNone/>
            </a:pPr>
            <a:r>
              <a:rPr lang="en-US" dirty="0">
                <a:effectLst/>
              </a:rPr>
              <a:t>He who says he is in the light,                           and hates his brother, is in darkness                until now. </a:t>
            </a:r>
            <a:r>
              <a:rPr lang="en-US" baseline="30000" dirty="0">
                <a:effectLst/>
              </a:rPr>
              <a:t>10</a:t>
            </a:r>
            <a:r>
              <a:rPr lang="en-US" dirty="0">
                <a:effectLst/>
              </a:rPr>
              <a:t> He who loves his brother abides in the light, and there is no cause for stumbling in him. </a:t>
            </a:r>
            <a:r>
              <a:rPr lang="en-US" baseline="30000" dirty="0">
                <a:effectLst/>
              </a:rPr>
              <a:t>11</a:t>
            </a:r>
            <a:r>
              <a:rPr lang="en-US" dirty="0">
                <a:effectLst/>
              </a:rPr>
              <a:t> But he who hates his brother is in darkness and walks in darkness, and does not know where he is going, </a:t>
            </a:r>
            <a:r>
              <a:rPr lang="en-US" u="sng" dirty="0">
                <a:effectLst/>
              </a:rPr>
              <a:t>because the darkness has blinded his eyes</a:t>
            </a:r>
            <a:r>
              <a:rPr lang="en-US" dirty="0">
                <a:effectLst/>
              </a:rPr>
              <a:t>.</a:t>
            </a:r>
          </a:p>
        </p:txBody>
      </p:sp>
      <p:cxnSp>
        <p:nvCxnSpPr>
          <p:cNvPr id="4" name="Straight Connector 3"/>
          <p:cNvCxnSpPr/>
          <p:nvPr/>
        </p:nvCxnSpPr>
        <p:spPr>
          <a:xfrm>
            <a:off x="1981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3"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20615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914400"/>
          </a:xfrm>
        </p:spPr>
        <p:txBody>
          <a:bodyPr/>
          <a:lstStyle/>
          <a:p>
            <a:pPr algn="l"/>
            <a:r>
              <a:rPr lang="en-US" dirty="0"/>
              <a:t>Mark 9:47</a:t>
            </a:r>
          </a:p>
        </p:txBody>
      </p:sp>
      <p:sp>
        <p:nvSpPr>
          <p:cNvPr id="3" name="Content Placeholder 2"/>
          <p:cNvSpPr>
            <a:spLocks noGrp="1"/>
          </p:cNvSpPr>
          <p:nvPr>
            <p:ph idx="1"/>
          </p:nvPr>
        </p:nvSpPr>
        <p:spPr>
          <a:xfrm>
            <a:off x="1981200" y="1066800"/>
            <a:ext cx="8229600" cy="5334000"/>
          </a:xfrm>
        </p:spPr>
        <p:txBody>
          <a:bodyPr/>
          <a:lstStyle/>
          <a:p>
            <a:pPr marL="0" indent="339725">
              <a:buNone/>
            </a:pPr>
            <a:r>
              <a:rPr lang="en-US" dirty="0">
                <a:effectLst/>
              </a:rPr>
              <a:t>And if your eye causes you to sin,                   pluck it out. It is better for you to                           enter the kingdom of God with one eye, rather than having two eyes, to be cast into hell fire.</a:t>
            </a:r>
          </a:p>
          <a:p>
            <a:pPr marL="0" indent="339725">
              <a:buNone/>
            </a:pPr>
            <a:endParaRPr lang="en-US" dirty="0">
              <a:effectLst/>
            </a:endParaRPr>
          </a:p>
          <a:p>
            <a:pPr marL="0" indent="339725">
              <a:buNone/>
            </a:pPr>
            <a:r>
              <a:rPr lang="en-US" b="1" dirty="0">
                <a:effectLst/>
              </a:rPr>
              <a:t>An </a:t>
            </a:r>
            <a:r>
              <a:rPr lang="en-US" b="1" i="1" dirty="0">
                <a:effectLst/>
              </a:rPr>
              <a:t>“evil eye” </a:t>
            </a:r>
            <a:r>
              <a:rPr lang="en-US" b="1" dirty="0">
                <a:effectLst/>
              </a:rPr>
              <a:t>that defiles a man (Mark 7:22).</a:t>
            </a:r>
          </a:p>
        </p:txBody>
      </p:sp>
      <p:cxnSp>
        <p:nvCxnSpPr>
          <p:cNvPr id="4" name="Straight Connector 3"/>
          <p:cNvCxnSpPr/>
          <p:nvPr/>
        </p:nvCxnSpPr>
        <p:spPr>
          <a:xfrm>
            <a:off x="1981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3"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449478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914400"/>
          </a:xfrm>
        </p:spPr>
        <p:txBody>
          <a:bodyPr/>
          <a:lstStyle/>
          <a:p>
            <a:pPr algn="l"/>
            <a:r>
              <a:rPr lang="en-US" dirty="0"/>
              <a:t>Joshua 7:20-21</a:t>
            </a:r>
          </a:p>
        </p:txBody>
      </p:sp>
      <p:sp>
        <p:nvSpPr>
          <p:cNvPr id="3" name="Content Placeholder 2"/>
          <p:cNvSpPr>
            <a:spLocks noGrp="1"/>
          </p:cNvSpPr>
          <p:nvPr>
            <p:ph idx="1"/>
          </p:nvPr>
        </p:nvSpPr>
        <p:spPr>
          <a:xfrm>
            <a:off x="1981200" y="1066800"/>
            <a:ext cx="8229600" cy="5334000"/>
          </a:xfrm>
        </p:spPr>
        <p:txBody>
          <a:bodyPr/>
          <a:lstStyle/>
          <a:p>
            <a:pPr marL="0" indent="339725">
              <a:buNone/>
            </a:pPr>
            <a:r>
              <a:rPr lang="en-US" dirty="0">
                <a:effectLst/>
              </a:rPr>
              <a:t>And </a:t>
            </a:r>
            <a:r>
              <a:rPr lang="en-US" dirty="0" err="1">
                <a:effectLst/>
              </a:rPr>
              <a:t>Achan</a:t>
            </a:r>
            <a:r>
              <a:rPr lang="en-US" dirty="0">
                <a:effectLst/>
              </a:rPr>
              <a:t> answered Joshua                            and said, “Indeed I have sinned                         against the </a:t>
            </a:r>
            <a:r>
              <a:rPr lang="en-US" cap="small" dirty="0">
                <a:effectLst/>
              </a:rPr>
              <a:t>Lord</a:t>
            </a:r>
            <a:r>
              <a:rPr lang="en-US" dirty="0">
                <a:effectLst/>
              </a:rPr>
              <a:t> God of Israel, and this is what I have done: </a:t>
            </a:r>
            <a:r>
              <a:rPr lang="en-US" baseline="30000" dirty="0">
                <a:effectLst/>
              </a:rPr>
              <a:t>21 </a:t>
            </a:r>
            <a:r>
              <a:rPr lang="en-US" u="sng" dirty="0">
                <a:effectLst/>
              </a:rPr>
              <a:t>When I saw</a:t>
            </a:r>
            <a:r>
              <a:rPr lang="en-US" dirty="0">
                <a:effectLst/>
              </a:rPr>
              <a:t> among the spoils a beautiful Babylonian garment, two hundred shekels of silver, and a wedge of gold weighing fifty shekels, </a:t>
            </a:r>
            <a:r>
              <a:rPr lang="en-US" u="sng" dirty="0">
                <a:effectLst/>
              </a:rPr>
              <a:t>I coveted</a:t>
            </a:r>
            <a:r>
              <a:rPr lang="en-US" dirty="0">
                <a:effectLst/>
              </a:rPr>
              <a:t> them and took them. And there they are, hidden in the earth in the midst of my tent, with the silver under it.”</a:t>
            </a:r>
          </a:p>
        </p:txBody>
      </p:sp>
      <p:cxnSp>
        <p:nvCxnSpPr>
          <p:cNvPr id="4" name="Straight Connector 3"/>
          <p:cNvCxnSpPr/>
          <p:nvPr/>
        </p:nvCxnSpPr>
        <p:spPr>
          <a:xfrm>
            <a:off x="1981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3"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4088946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11353800" cy="2133600"/>
          </a:xfrm>
        </p:spPr>
        <p:txBody>
          <a:bodyPr>
            <a:normAutofit/>
          </a:bodyPr>
          <a:lstStyle/>
          <a:p>
            <a:r>
              <a:rPr lang="en-US" sz="5400" dirty="0"/>
              <a:t>“I have made a covenant with my eyes”</a:t>
            </a:r>
            <a:br>
              <a:rPr lang="en-US" sz="4000" dirty="0"/>
            </a:br>
            <a:r>
              <a:rPr lang="en-US" sz="4000" b="1" dirty="0">
                <a:latin typeface="+mn-lt"/>
              </a:rPr>
              <a:t>We should keep our eyes from looking upon: </a:t>
            </a:r>
          </a:p>
        </p:txBody>
      </p:sp>
      <p:sp>
        <p:nvSpPr>
          <p:cNvPr id="3" name="Content Placeholder 2"/>
          <p:cNvSpPr>
            <a:spLocks noGrp="1"/>
          </p:cNvSpPr>
          <p:nvPr>
            <p:ph idx="1"/>
          </p:nvPr>
        </p:nvSpPr>
        <p:spPr>
          <a:xfrm>
            <a:off x="838200" y="4114800"/>
            <a:ext cx="10515600" cy="2057400"/>
          </a:xfrm>
        </p:spPr>
        <p:txBody>
          <a:bodyPr>
            <a:normAutofit/>
          </a:bodyPr>
          <a:lstStyle/>
          <a:p>
            <a:pPr marL="57150" indent="0" algn="ctr">
              <a:buNone/>
            </a:pPr>
            <a:r>
              <a:rPr lang="en-US" sz="5400" b="1" dirty="0">
                <a:effectLst/>
              </a:rPr>
              <a:t>Lustful Sights</a:t>
            </a:r>
          </a:p>
          <a:p>
            <a:pPr marL="57150" indent="0" algn="ctr">
              <a:buNone/>
            </a:pPr>
            <a:r>
              <a:rPr lang="en-US" sz="4400" i="1" dirty="0">
                <a:effectLst/>
              </a:rPr>
              <a:t>1 John 2:16; Job 31:1</a:t>
            </a:r>
          </a:p>
        </p:txBody>
      </p:sp>
      <p:cxnSp>
        <p:nvCxnSpPr>
          <p:cNvPr id="5" name="Straight Connector 4"/>
          <p:cNvCxnSpPr/>
          <p:nvPr/>
        </p:nvCxnSpPr>
        <p:spPr>
          <a:xfrm>
            <a:off x="1981200" y="1371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2">
            <a:extLst>
              <a:ext uri="{FF2B5EF4-FFF2-40B4-BE49-F238E27FC236}">
                <a16:creationId xmlns:a16="http://schemas.microsoft.com/office/drawing/2014/main" id="{C72C7445-6139-4B8E-9BD6-F5C53A75F9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362200"/>
            <a:ext cx="8534400" cy="1328821"/>
          </a:xfrm>
          <a:prstGeom prst="rect">
            <a:avLst/>
          </a:prstGeom>
          <a:noFill/>
          <a:ln w="19050">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0109772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914400"/>
          </a:xfrm>
        </p:spPr>
        <p:txBody>
          <a:bodyPr/>
          <a:lstStyle/>
          <a:p>
            <a:pPr algn="l"/>
            <a:r>
              <a:rPr lang="en-US" dirty="0"/>
              <a:t>1 John 2:16</a:t>
            </a:r>
          </a:p>
        </p:txBody>
      </p:sp>
      <p:sp>
        <p:nvSpPr>
          <p:cNvPr id="3" name="Content Placeholder 2"/>
          <p:cNvSpPr>
            <a:spLocks noGrp="1"/>
          </p:cNvSpPr>
          <p:nvPr>
            <p:ph idx="1"/>
          </p:nvPr>
        </p:nvSpPr>
        <p:spPr>
          <a:xfrm>
            <a:off x="1981200" y="1066800"/>
            <a:ext cx="8229600" cy="5334000"/>
          </a:xfrm>
        </p:spPr>
        <p:txBody>
          <a:bodyPr/>
          <a:lstStyle/>
          <a:p>
            <a:pPr marL="0" indent="339725">
              <a:buNone/>
            </a:pPr>
            <a:r>
              <a:rPr lang="en-US" dirty="0">
                <a:effectLst/>
              </a:rPr>
              <a:t>For all that </a:t>
            </a:r>
            <a:r>
              <a:rPr lang="en-US" i="1" dirty="0">
                <a:effectLst/>
              </a:rPr>
              <a:t>is</a:t>
            </a:r>
            <a:r>
              <a:rPr lang="en-US" dirty="0">
                <a:effectLst/>
              </a:rPr>
              <a:t> in the world —                               the lust of the flesh, </a:t>
            </a:r>
            <a:r>
              <a:rPr lang="en-US" u="sng" dirty="0">
                <a:effectLst/>
              </a:rPr>
              <a:t>the lust of                                the eyes</a:t>
            </a:r>
            <a:r>
              <a:rPr lang="en-US" dirty="0">
                <a:effectLst/>
              </a:rPr>
              <a:t>, and the pride of life — is not of the Father but is of the world.</a:t>
            </a:r>
          </a:p>
          <a:p>
            <a:pPr marL="0" indent="339725">
              <a:buNone/>
            </a:pPr>
            <a:endParaRPr lang="en-US" b="1" dirty="0">
              <a:effectLst/>
            </a:endParaRPr>
          </a:p>
          <a:p>
            <a:pPr marL="0" indent="339725">
              <a:buNone/>
            </a:pPr>
            <a:r>
              <a:rPr lang="en-US" b="1" dirty="0">
                <a:effectLst/>
              </a:rPr>
              <a:t>Immodestly dressed individuals;  porno-</a:t>
            </a:r>
            <a:r>
              <a:rPr lang="en-US" b="1" dirty="0" err="1">
                <a:effectLst/>
              </a:rPr>
              <a:t>graphy</a:t>
            </a:r>
            <a:r>
              <a:rPr lang="en-US" b="1" dirty="0">
                <a:effectLst/>
              </a:rPr>
              <a:t>; all lewd,  licentious and seductive behavior; inappropriate movies, TV and videos; appeals to materialism; anything that you look at which could lead to illicit desire! </a:t>
            </a:r>
          </a:p>
        </p:txBody>
      </p:sp>
      <p:cxnSp>
        <p:nvCxnSpPr>
          <p:cNvPr id="4" name="Straight Connector 3"/>
          <p:cNvCxnSpPr/>
          <p:nvPr/>
        </p:nvCxnSpPr>
        <p:spPr>
          <a:xfrm>
            <a:off x="1981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3"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3356576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914400"/>
          </a:xfrm>
        </p:spPr>
        <p:txBody>
          <a:bodyPr/>
          <a:lstStyle/>
          <a:p>
            <a:pPr algn="l"/>
            <a:r>
              <a:rPr lang="en-US" dirty="0"/>
              <a:t>Job 31:1</a:t>
            </a:r>
          </a:p>
        </p:txBody>
      </p:sp>
      <p:sp>
        <p:nvSpPr>
          <p:cNvPr id="3" name="Content Placeholder 2"/>
          <p:cNvSpPr>
            <a:spLocks noGrp="1"/>
          </p:cNvSpPr>
          <p:nvPr>
            <p:ph idx="1"/>
          </p:nvPr>
        </p:nvSpPr>
        <p:spPr>
          <a:xfrm>
            <a:off x="1981200" y="1066800"/>
            <a:ext cx="8229600" cy="5334000"/>
          </a:xfrm>
        </p:spPr>
        <p:txBody>
          <a:bodyPr/>
          <a:lstStyle/>
          <a:p>
            <a:pPr marL="0" indent="339725">
              <a:buNone/>
            </a:pPr>
            <a:r>
              <a:rPr lang="en-US" dirty="0">
                <a:effectLst/>
              </a:rPr>
              <a:t>I have made a covenant with                           my eyes; Why then should I look                              upon a young woman?</a:t>
            </a:r>
          </a:p>
          <a:p>
            <a:pPr marL="0" indent="339725">
              <a:buNone/>
            </a:pPr>
            <a:endParaRPr lang="en-US" b="1" dirty="0">
              <a:effectLst/>
            </a:endParaRPr>
          </a:p>
          <a:p>
            <a:pPr marL="0" indent="339725">
              <a:buNone/>
            </a:pPr>
            <a:r>
              <a:rPr lang="en-US" b="1" dirty="0">
                <a:effectLst/>
              </a:rPr>
              <a:t>Important that young men, especially, make the decision to not sin with their eyes!</a:t>
            </a:r>
          </a:p>
        </p:txBody>
      </p:sp>
      <p:cxnSp>
        <p:nvCxnSpPr>
          <p:cNvPr id="4" name="Straight Connector 3"/>
          <p:cNvCxnSpPr/>
          <p:nvPr/>
        </p:nvCxnSpPr>
        <p:spPr>
          <a:xfrm>
            <a:off x="1981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3"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2655184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747</Words>
  <Application>Microsoft Office PowerPoint</Application>
  <PresentationFormat>Widescreen</PresentationFormat>
  <Paragraphs>49</Paragraphs>
  <Slides>16</Slides>
  <Notes>1</Notes>
  <HiddenSlides>8</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Bernard MT Condensed</vt:lpstr>
      <vt:lpstr>Office Theme</vt:lpstr>
      <vt:lpstr>PowerPoint Presentation</vt:lpstr>
      <vt:lpstr>“I have made a COVENANT with my eyes”</vt:lpstr>
      <vt:lpstr>“I have made a covenant with my eyes” We should keep our eyes from looking upon: </vt:lpstr>
      <vt:lpstr>1 John 2:9-11</vt:lpstr>
      <vt:lpstr>Mark 9:47</vt:lpstr>
      <vt:lpstr>Joshua 7:20-21</vt:lpstr>
      <vt:lpstr>“I have made a covenant with my eyes” We should keep our eyes from looking upon: </vt:lpstr>
      <vt:lpstr>1 John 2:16</vt:lpstr>
      <vt:lpstr>Job 31:1</vt:lpstr>
      <vt:lpstr>“I have made a covenant with my eyes” We should keep our eyes from looking upon: </vt:lpstr>
      <vt:lpstr>2 Peter 2:13b-14</vt:lpstr>
      <vt:lpstr>“I have made a covenant with my eyes” We should keep our eyes from looking upon: </vt:lpstr>
      <vt:lpstr>Proverbs 23:31-32</vt:lpstr>
      <vt:lpstr>“I have made a covenant with my eyes” We should keep our eyes from looking upon: </vt:lpstr>
      <vt:lpstr>Romans 3:15-18</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have made a COVENANT with my eyes”</dc:title>
  <dc:creator>Stan</dc:creator>
  <cp:lastModifiedBy>Stan Cox</cp:lastModifiedBy>
  <cp:revision>11</cp:revision>
  <cp:lastPrinted>2020-03-15T02:13:02Z</cp:lastPrinted>
  <dcterms:created xsi:type="dcterms:W3CDTF">2013-09-22T04:15:05Z</dcterms:created>
  <dcterms:modified xsi:type="dcterms:W3CDTF">2020-03-15T02:26:58Z</dcterms:modified>
</cp:coreProperties>
</file>