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7145" autoAdjust="0"/>
  </p:normalViewPr>
  <p:slideViewPr>
    <p:cSldViewPr snapToGrid="0">
      <p:cViewPr varScale="1">
        <p:scale>
          <a:sx n="46" d="100"/>
          <a:sy n="46" d="100"/>
        </p:scale>
        <p:origin x="2016" y="54"/>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sz="2400" dirty="0">
                <a:latin typeface="Matura MT Script Capitals" panose="03020802060602070202" pitchFamily="66" charset="0"/>
              </a:rPr>
              <a:t>A Holy Priesthood</a:t>
            </a:r>
            <a:endParaRPr lang="en-US" sz="2400" dirty="0">
              <a:latin typeface="Matura MT Script Capitals" panose="03020802060602070202" pitchFamily="66"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smtClean="0"/>
              <a:t>July 19, 2015 pm</a:t>
            </a:r>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r>
              <a:rPr lang="en-US" dirty="0" smtClean="0"/>
              <a:t>soundteaching.org</a:t>
            </a:r>
            <a:endParaRPr lang="en-US" dirty="0"/>
          </a:p>
        </p:txBody>
      </p:sp>
    </p:spTree>
    <p:extLst>
      <p:ext uri="{BB962C8B-B14F-4D97-AF65-F5344CB8AC3E}">
        <p14:creationId xmlns:p14="http://schemas.microsoft.com/office/powerpoint/2010/main" val="37154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0E74D14-20BA-4E3A-9A98-710D0AD91CD9}" type="datetimeFigureOut">
              <a:rPr lang="en-US" smtClean="0"/>
              <a:t>7/19/2015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7950A00-9748-48C2-97C5-7760B9FEA6B5}" type="slidenum">
              <a:rPr lang="en-US" smtClean="0"/>
              <a:t>‹#›</a:t>
            </a:fld>
            <a:endParaRPr lang="en-US"/>
          </a:p>
        </p:txBody>
      </p:sp>
    </p:spTree>
    <p:extLst>
      <p:ext uri="{BB962C8B-B14F-4D97-AF65-F5344CB8AC3E}">
        <p14:creationId xmlns:p14="http://schemas.microsoft.com/office/powerpoint/2010/main" val="3865705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a:t>
            </a:r>
            <a:r>
              <a:rPr lang="en-US" b="1" baseline="0" dirty="0" smtClean="0"/>
              <a:t> Peter 2:9-10), </a:t>
            </a:r>
            <a:r>
              <a:rPr lang="en-US" i="1" baseline="0" dirty="0" smtClean="0"/>
              <a:t>“But you are a chosen generation, a royal priesthood, a holy nation, His own special people, that you may proclaim the praises of Him who called you out of darkness into His marvelous light; 10 who once were not a people but are now the people of God, who had not obtained mercy but now have obtained mercy.”</a:t>
            </a:r>
          </a:p>
          <a:p>
            <a:endParaRPr lang="en-US" i="1" baseline="0" dirty="0" smtClean="0"/>
          </a:p>
          <a:p>
            <a:r>
              <a:rPr lang="en-US" b="1" dirty="0"/>
              <a:t>I doubt we think of ourselves as priests as much as we should.  What an honor to be priests before Almighty God!</a:t>
            </a:r>
          </a:p>
          <a:p>
            <a:endParaRPr lang="en-US" i="1" dirty="0"/>
          </a:p>
          <a:p>
            <a:r>
              <a:rPr lang="en-US" b="1" dirty="0"/>
              <a:t>The primary work of a priest is to offer sacrifices and gifts unto God</a:t>
            </a:r>
          </a:p>
          <a:p>
            <a:pPr marL="174708" indent="-174708">
              <a:buFont typeface="Arial" panose="020B0604020202020204" pitchFamily="34" charset="0"/>
              <a:buChar char="•"/>
            </a:pPr>
            <a:r>
              <a:rPr lang="en-US" dirty="0"/>
              <a:t>The sacrifices offered by the Levitical priests were acceptable when offered according to the Law</a:t>
            </a:r>
          </a:p>
          <a:p>
            <a:pPr marL="174708" indent="-174708">
              <a:buFont typeface="Arial" panose="020B0604020202020204" pitchFamily="34" charset="0"/>
              <a:buChar char="•"/>
            </a:pPr>
            <a:r>
              <a:rPr lang="en-US" dirty="0"/>
              <a:t>Being a priest should be very important to us. We must understand the sacrifices we are to be offering Him</a:t>
            </a:r>
            <a:endParaRPr lang="en-US" b="1" i="0" dirty="0"/>
          </a:p>
        </p:txBody>
      </p:sp>
      <p:sp>
        <p:nvSpPr>
          <p:cNvPr id="4" name="Slide Number Placeholder 3"/>
          <p:cNvSpPr>
            <a:spLocks noGrp="1"/>
          </p:cNvSpPr>
          <p:nvPr>
            <p:ph type="sldNum" sz="quarter" idx="10"/>
          </p:nvPr>
        </p:nvSpPr>
        <p:spPr/>
        <p:txBody>
          <a:bodyPr/>
          <a:lstStyle/>
          <a:p>
            <a:fld id="{E7950A00-9748-48C2-97C5-7760B9FEA6B5}" type="slidenum">
              <a:rPr lang="en-US" smtClean="0"/>
              <a:t>1</a:t>
            </a:fld>
            <a:endParaRPr lang="en-US"/>
          </a:p>
        </p:txBody>
      </p:sp>
    </p:spTree>
    <p:extLst>
      <p:ext uri="{BB962C8B-B14F-4D97-AF65-F5344CB8AC3E}">
        <p14:creationId xmlns:p14="http://schemas.microsoft.com/office/powerpoint/2010/main" val="2904541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(Romans 12:1-2), </a:t>
            </a:r>
            <a:r>
              <a:rPr lang="en-US" i="1" dirty="0" smtClean="0"/>
              <a:t>“I beseech you therefore, brethren, by the mercies of God, that you present your bodies a living sacrifice, holy, acceptable to God, which is your reasonable service. 2 And do not be conformed to this world, but be transformed by the renewing of your mind, that you may prove what is that good and acceptable and perfect will of God.”</a:t>
            </a:r>
          </a:p>
          <a:p>
            <a:endParaRPr lang="en-US" i="1" dirty="0" smtClean="0"/>
          </a:p>
          <a:p>
            <a:pPr marL="174708" indent="-174708">
              <a:buFont typeface="Arial" panose="020B0604020202020204" pitchFamily="34" charset="0"/>
              <a:buChar char="•"/>
            </a:pPr>
            <a:r>
              <a:rPr lang="en-US" dirty="0"/>
              <a:t>We bring before God a body with which to serve, worship and obey Him. </a:t>
            </a:r>
          </a:p>
          <a:p>
            <a:pPr marL="174708" indent="-174708">
              <a:buFont typeface="Arial" panose="020B0604020202020204" pitchFamily="34" charset="0"/>
              <a:buChar char="•"/>
            </a:pPr>
            <a:r>
              <a:rPr lang="en-US" dirty="0"/>
              <a:t>Our body is to be given to God and not to the indulgences of the flesh (Gal. 5:19-21). </a:t>
            </a:r>
            <a:endParaRPr lang="en-US" i="0" dirty="0"/>
          </a:p>
        </p:txBody>
      </p:sp>
      <p:sp>
        <p:nvSpPr>
          <p:cNvPr id="4" name="Slide Number Placeholder 3"/>
          <p:cNvSpPr>
            <a:spLocks noGrp="1"/>
          </p:cNvSpPr>
          <p:nvPr>
            <p:ph type="sldNum" sz="quarter" idx="10"/>
          </p:nvPr>
        </p:nvSpPr>
        <p:spPr/>
        <p:txBody>
          <a:bodyPr/>
          <a:lstStyle/>
          <a:p>
            <a:fld id="{E7950A00-9748-48C2-97C5-7760B9FEA6B5}" type="slidenum">
              <a:rPr lang="en-US" smtClean="0"/>
              <a:t>2</a:t>
            </a:fld>
            <a:endParaRPr lang="en-US"/>
          </a:p>
        </p:txBody>
      </p:sp>
    </p:spTree>
    <p:extLst>
      <p:ext uri="{BB962C8B-B14F-4D97-AF65-F5344CB8AC3E}">
        <p14:creationId xmlns:p14="http://schemas.microsoft.com/office/powerpoint/2010/main" val="541483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(Philippians 2:17-18), </a:t>
            </a:r>
            <a:r>
              <a:rPr lang="en-US" i="1" dirty="0" smtClean="0"/>
              <a:t>“Yes, and if I am being poured out as a drink offering on the sacrifice and service of your faith, I am glad and rejoice with you all. 18 For the same reason you also be glad and rejoice with me.</a:t>
            </a:r>
          </a:p>
          <a:p>
            <a:endParaRPr lang="en-US" i="1" dirty="0" smtClean="0"/>
          </a:p>
          <a:p>
            <a:pPr marL="174708" indent="-174708">
              <a:buFont typeface="Arial" panose="020B0604020202020204" pitchFamily="34" charset="0"/>
              <a:buChar char="•"/>
            </a:pPr>
            <a:r>
              <a:rPr lang="en-US" dirty="0"/>
              <a:t>Living by faith is often a trying sacrifice, but one with which He is pleased </a:t>
            </a:r>
          </a:p>
          <a:p>
            <a:pPr marL="174708" indent="-174708">
              <a:buFont typeface="Arial" panose="020B0604020202020204" pitchFamily="34" charset="0"/>
              <a:buChar char="•"/>
            </a:pPr>
            <a:endParaRPr lang="en-US" dirty="0"/>
          </a:p>
          <a:p>
            <a:r>
              <a:rPr lang="en-US" b="1" dirty="0"/>
              <a:t>(1 Thessalonians 1:2-3), </a:t>
            </a:r>
            <a:r>
              <a:rPr lang="en-US" i="1" dirty="0"/>
              <a:t>“We give thanks to God always for you all, making mention of you in our prayers, 3 remembering without ceasing </a:t>
            </a:r>
            <a:r>
              <a:rPr lang="en-US" i="1" u="sng" dirty="0"/>
              <a:t>your work of faith, labor of love</a:t>
            </a:r>
            <a:r>
              <a:rPr lang="en-US" i="1" dirty="0"/>
              <a:t>, and patience of hope in our Lord Jesus Christ in the sight of our God and Father”</a:t>
            </a:r>
            <a:endParaRPr lang="en-US" i="1" dirty="0"/>
          </a:p>
        </p:txBody>
      </p:sp>
      <p:sp>
        <p:nvSpPr>
          <p:cNvPr id="4" name="Slide Number Placeholder 3"/>
          <p:cNvSpPr>
            <a:spLocks noGrp="1"/>
          </p:cNvSpPr>
          <p:nvPr>
            <p:ph type="sldNum" sz="quarter" idx="10"/>
          </p:nvPr>
        </p:nvSpPr>
        <p:spPr/>
        <p:txBody>
          <a:bodyPr/>
          <a:lstStyle/>
          <a:p>
            <a:fld id="{E7950A00-9748-48C2-97C5-7760B9FEA6B5}" type="slidenum">
              <a:rPr lang="en-US" smtClean="0"/>
              <a:t>3</a:t>
            </a:fld>
            <a:endParaRPr lang="en-US"/>
          </a:p>
        </p:txBody>
      </p:sp>
    </p:spTree>
    <p:extLst>
      <p:ext uri="{BB962C8B-B14F-4D97-AF65-F5344CB8AC3E}">
        <p14:creationId xmlns:p14="http://schemas.microsoft.com/office/powerpoint/2010/main" val="530560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(Philippians 4:18), </a:t>
            </a:r>
            <a:r>
              <a:rPr lang="en-US" i="1" dirty="0" smtClean="0"/>
              <a:t>“Indeed I have all and abound. I am full, having received from </a:t>
            </a:r>
            <a:r>
              <a:rPr lang="en-US" i="1" dirty="0" err="1" smtClean="0"/>
              <a:t>Epaphroditus</a:t>
            </a:r>
            <a:r>
              <a:rPr lang="en-US" i="1" dirty="0" smtClean="0"/>
              <a:t> the things sent from you, a sweet- smelling aroma, an acceptable sacrifice, well pleasing to God.”</a:t>
            </a:r>
          </a:p>
          <a:p>
            <a:endParaRPr lang="en-US" i="1" dirty="0" smtClean="0"/>
          </a:p>
          <a:p>
            <a:pPr marL="174708" indent="-174708">
              <a:buFont typeface="Arial" panose="020B0604020202020204" pitchFamily="34" charset="0"/>
              <a:buChar char="•"/>
            </a:pPr>
            <a:r>
              <a:rPr lang="en-US" dirty="0"/>
              <a:t>The Philippians’ support of Paul was a sweet smelling sacrifice to God. </a:t>
            </a:r>
          </a:p>
          <a:p>
            <a:pPr marL="174708" indent="-174708">
              <a:buFont typeface="Arial" panose="020B0604020202020204" pitchFamily="34" charset="0"/>
              <a:buChar char="•"/>
            </a:pPr>
            <a:r>
              <a:rPr lang="en-US" b="1" dirty="0"/>
              <a:t>So is ours when we support gospel preachers.</a:t>
            </a:r>
            <a:endParaRPr lang="en-US" b="1" i="1" dirty="0"/>
          </a:p>
        </p:txBody>
      </p:sp>
      <p:sp>
        <p:nvSpPr>
          <p:cNvPr id="4" name="Slide Number Placeholder 3"/>
          <p:cNvSpPr>
            <a:spLocks noGrp="1"/>
          </p:cNvSpPr>
          <p:nvPr>
            <p:ph type="sldNum" sz="quarter" idx="10"/>
          </p:nvPr>
        </p:nvSpPr>
        <p:spPr/>
        <p:txBody>
          <a:bodyPr/>
          <a:lstStyle/>
          <a:p>
            <a:fld id="{E7950A00-9748-48C2-97C5-7760B9FEA6B5}" type="slidenum">
              <a:rPr lang="en-US" smtClean="0"/>
              <a:t>4</a:t>
            </a:fld>
            <a:endParaRPr lang="en-US"/>
          </a:p>
        </p:txBody>
      </p:sp>
    </p:spTree>
    <p:extLst>
      <p:ext uri="{BB962C8B-B14F-4D97-AF65-F5344CB8AC3E}">
        <p14:creationId xmlns:p14="http://schemas.microsoft.com/office/powerpoint/2010/main" val="2282996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(Hebrews 13:15), </a:t>
            </a:r>
            <a:r>
              <a:rPr lang="en-US" i="1" dirty="0" smtClean="0"/>
              <a:t>“Therefore by Him let us continually offer the sacrifice of praise to God, that is, the fruit of our lips, giving thanks to His name.”</a:t>
            </a:r>
          </a:p>
          <a:p>
            <a:endParaRPr lang="en-US" dirty="0" smtClean="0"/>
          </a:p>
          <a:p>
            <a:pPr marL="174708" indent="-174708">
              <a:buFont typeface="Arial" panose="020B0604020202020204" pitchFamily="34" charset="0"/>
              <a:buChar char="•"/>
            </a:pPr>
            <a:r>
              <a:rPr lang="en-US" dirty="0"/>
              <a:t>We must confess the good things that God has done for us (cf. Heb. 13:15 above)</a:t>
            </a:r>
          </a:p>
          <a:p>
            <a:pPr marL="174708" indent="-174708">
              <a:buFont typeface="Arial" panose="020B0604020202020204" pitchFamily="34" charset="0"/>
              <a:buChar char="•"/>
            </a:pPr>
            <a:r>
              <a:rPr lang="en-US" dirty="0"/>
              <a:t>In light of this priestly service, why would any priest be content with not assembling with fellow saints to worship God?</a:t>
            </a:r>
          </a:p>
          <a:p>
            <a:endParaRPr lang="en-US" dirty="0"/>
          </a:p>
          <a:p>
            <a:r>
              <a:rPr lang="en-US" b="1" dirty="0"/>
              <a:t>(Hebrews 10:25), </a:t>
            </a:r>
            <a:r>
              <a:rPr lang="en-US" i="1" dirty="0"/>
              <a:t>“not forsaking the assembling of ourselves together, as is the manner of some, but exhorting one another, and so much the more as you see the Day approaching.”</a:t>
            </a:r>
            <a:endParaRPr lang="en-US" i="1" dirty="0"/>
          </a:p>
        </p:txBody>
      </p:sp>
      <p:sp>
        <p:nvSpPr>
          <p:cNvPr id="4" name="Slide Number Placeholder 3"/>
          <p:cNvSpPr>
            <a:spLocks noGrp="1"/>
          </p:cNvSpPr>
          <p:nvPr>
            <p:ph type="sldNum" sz="quarter" idx="10"/>
          </p:nvPr>
        </p:nvSpPr>
        <p:spPr/>
        <p:txBody>
          <a:bodyPr/>
          <a:lstStyle/>
          <a:p>
            <a:fld id="{E7950A00-9748-48C2-97C5-7760B9FEA6B5}" type="slidenum">
              <a:rPr lang="en-US" smtClean="0"/>
              <a:t>5</a:t>
            </a:fld>
            <a:endParaRPr lang="en-US"/>
          </a:p>
        </p:txBody>
      </p:sp>
    </p:spTree>
    <p:extLst>
      <p:ext uri="{BB962C8B-B14F-4D97-AF65-F5344CB8AC3E}">
        <p14:creationId xmlns:p14="http://schemas.microsoft.com/office/powerpoint/2010/main" val="843044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Peter 2:5), </a:t>
            </a:r>
            <a:r>
              <a:rPr lang="en-US" i="1" dirty="0"/>
              <a:t>“You also, as living stones, are being built up a spiritual house, a holy priesthood, to offer up spiritual sacrifices acceptable to God through Jesus Christ.”</a:t>
            </a:r>
          </a:p>
          <a:p>
            <a:endParaRPr lang="en-US" b="1" i="1" dirty="0"/>
          </a:p>
          <a:p>
            <a:pPr marL="174708" indent="-174708">
              <a:buFont typeface="Arial" panose="020B0604020202020204" pitchFamily="34" charset="0"/>
              <a:buChar char="•"/>
            </a:pPr>
            <a:r>
              <a:rPr lang="en-US" b="1" dirty="0"/>
              <a:t>As we live by faith, every expression of service and obedience is a “spiritual sacrifice”</a:t>
            </a:r>
            <a:endParaRPr lang="en-US" b="1" i="1" dirty="0"/>
          </a:p>
        </p:txBody>
      </p:sp>
      <p:sp>
        <p:nvSpPr>
          <p:cNvPr id="4" name="Slide Number Placeholder 3"/>
          <p:cNvSpPr>
            <a:spLocks noGrp="1"/>
          </p:cNvSpPr>
          <p:nvPr>
            <p:ph type="sldNum" sz="quarter" idx="10"/>
          </p:nvPr>
        </p:nvSpPr>
        <p:spPr/>
        <p:txBody>
          <a:bodyPr/>
          <a:lstStyle/>
          <a:p>
            <a:fld id="{E7950A00-9748-48C2-97C5-7760B9FEA6B5}" type="slidenum">
              <a:rPr lang="en-US" smtClean="0"/>
              <a:t>6</a:t>
            </a:fld>
            <a:endParaRPr lang="en-US"/>
          </a:p>
        </p:txBody>
      </p:sp>
    </p:spTree>
    <p:extLst>
      <p:ext uri="{BB962C8B-B14F-4D97-AF65-F5344CB8AC3E}">
        <p14:creationId xmlns:p14="http://schemas.microsoft.com/office/powerpoint/2010/main" val="419054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Eras Demi ITC" panose="020B08050305040208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656023B-D63E-4FFA-A6FA-C972D64D461B}" type="datetimeFigureOut">
              <a:rPr lang="en-US" smtClean="0"/>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7F418-24E7-48F8-9E7E-946B90CDFF69}" type="slidenum">
              <a:rPr lang="en-US" smtClean="0"/>
              <a:t>‹#›</a:t>
            </a:fld>
            <a:endParaRPr lang="en-US"/>
          </a:p>
        </p:txBody>
      </p:sp>
    </p:spTree>
    <p:extLst>
      <p:ext uri="{BB962C8B-B14F-4D97-AF65-F5344CB8AC3E}">
        <p14:creationId xmlns:p14="http://schemas.microsoft.com/office/powerpoint/2010/main" val="20850997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56023B-D63E-4FFA-A6FA-C972D64D461B}" type="datetimeFigureOut">
              <a:rPr lang="en-US" smtClean="0"/>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7F418-24E7-48F8-9E7E-946B90CDFF69}" type="slidenum">
              <a:rPr lang="en-US" smtClean="0"/>
              <a:t>‹#›</a:t>
            </a:fld>
            <a:endParaRPr lang="en-US"/>
          </a:p>
        </p:txBody>
      </p:sp>
    </p:spTree>
    <p:extLst>
      <p:ext uri="{BB962C8B-B14F-4D97-AF65-F5344CB8AC3E}">
        <p14:creationId xmlns:p14="http://schemas.microsoft.com/office/powerpoint/2010/main" val="3301817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56023B-D63E-4FFA-A6FA-C972D64D461B}" type="datetimeFigureOut">
              <a:rPr lang="en-US" smtClean="0"/>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7F418-24E7-48F8-9E7E-946B90CDFF69}" type="slidenum">
              <a:rPr lang="en-US" smtClean="0"/>
              <a:t>‹#›</a:t>
            </a:fld>
            <a:endParaRPr lang="en-US"/>
          </a:p>
        </p:txBody>
      </p:sp>
    </p:spTree>
    <p:extLst>
      <p:ext uri="{BB962C8B-B14F-4D97-AF65-F5344CB8AC3E}">
        <p14:creationId xmlns:p14="http://schemas.microsoft.com/office/powerpoint/2010/main" val="413017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Eras Demi ITC" panose="020B08050305040208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56023B-D63E-4FFA-A6FA-C972D64D461B}" type="datetimeFigureOut">
              <a:rPr lang="en-US" smtClean="0"/>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7F418-24E7-48F8-9E7E-946B90CDFF69}" type="slidenum">
              <a:rPr lang="en-US" smtClean="0"/>
              <a:t>‹#›</a:t>
            </a:fld>
            <a:endParaRPr lang="en-US"/>
          </a:p>
        </p:txBody>
      </p:sp>
    </p:spTree>
    <p:extLst>
      <p:ext uri="{BB962C8B-B14F-4D97-AF65-F5344CB8AC3E}">
        <p14:creationId xmlns:p14="http://schemas.microsoft.com/office/powerpoint/2010/main" val="27588351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56023B-D63E-4FFA-A6FA-C972D64D461B}" type="datetimeFigureOut">
              <a:rPr lang="en-US" smtClean="0"/>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7F418-24E7-48F8-9E7E-946B90CDFF69}" type="slidenum">
              <a:rPr lang="en-US" smtClean="0"/>
              <a:t>‹#›</a:t>
            </a:fld>
            <a:endParaRPr lang="en-US"/>
          </a:p>
        </p:txBody>
      </p:sp>
    </p:spTree>
    <p:extLst>
      <p:ext uri="{BB962C8B-B14F-4D97-AF65-F5344CB8AC3E}">
        <p14:creationId xmlns:p14="http://schemas.microsoft.com/office/powerpoint/2010/main" val="3792238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56023B-D63E-4FFA-A6FA-C972D64D461B}" type="datetimeFigureOut">
              <a:rPr lang="en-US" smtClean="0"/>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7F418-24E7-48F8-9E7E-946B90CDFF69}" type="slidenum">
              <a:rPr lang="en-US" smtClean="0"/>
              <a:t>‹#›</a:t>
            </a:fld>
            <a:endParaRPr lang="en-US"/>
          </a:p>
        </p:txBody>
      </p:sp>
    </p:spTree>
    <p:extLst>
      <p:ext uri="{BB962C8B-B14F-4D97-AF65-F5344CB8AC3E}">
        <p14:creationId xmlns:p14="http://schemas.microsoft.com/office/powerpoint/2010/main" val="1800962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56023B-D63E-4FFA-A6FA-C972D64D461B}" type="datetimeFigureOut">
              <a:rPr lang="en-US" smtClean="0"/>
              <a:t>7/19/2015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87F418-24E7-48F8-9E7E-946B90CDFF69}" type="slidenum">
              <a:rPr lang="en-US" smtClean="0"/>
              <a:t>‹#›</a:t>
            </a:fld>
            <a:endParaRPr lang="en-US"/>
          </a:p>
        </p:txBody>
      </p:sp>
    </p:spTree>
    <p:extLst>
      <p:ext uri="{BB962C8B-B14F-4D97-AF65-F5344CB8AC3E}">
        <p14:creationId xmlns:p14="http://schemas.microsoft.com/office/powerpoint/2010/main" val="2408459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656023B-D63E-4FFA-A6FA-C972D64D461B}" type="datetimeFigureOut">
              <a:rPr lang="en-US" smtClean="0"/>
              <a:t>7/19/2015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87F418-24E7-48F8-9E7E-946B90CDFF69}" type="slidenum">
              <a:rPr lang="en-US" smtClean="0"/>
              <a:t>‹#›</a:t>
            </a:fld>
            <a:endParaRPr lang="en-US"/>
          </a:p>
        </p:txBody>
      </p:sp>
    </p:spTree>
    <p:extLst>
      <p:ext uri="{BB962C8B-B14F-4D97-AF65-F5344CB8AC3E}">
        <p14:creationId xmlns:p14="http://schemas.microsoft.com/office/powerpoint/2010/main" val="1533196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56023B-D63E-4FFA-A6FA-C972D64D461B}" type="datetimeFigureOut">
              <a:rPr lang="en-US" smtClean="0"/>
              <a:t>7/19/2015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87F418-24E7-48F8-9E7E-946B90CDFF69}" type="slidenum">
              <a:rPr lang="en-US" smtClean="0"/>
              <a:t>‹#›</a:t>
            </a:fld>
            <a:endParaRPr lang="en-US"/>
          </a:p>
        </p:txBody>
      </p:sp>
    </p:spTree>
    <p:extLst>
      <p:ext uri="{BB962C8B-B14F-4D97-AF65-F5344CB8AC3E}">
        <p14:creationId xmlns:p14="http://schemas.microsoft.com/office/powerpoint/2010/main" val="52467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56023B-D63E-4FFA-A6FA-C972D64D461B}" type="datetimeFigureOut">
              <a:rPr lang="en-US" smtClean="0"/>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7F418-24E7-48F8-9E7E-946B90CDFF69}" type="slidenum">
              <a:rPr lang="en-US" smtClean="0"/>
              <a:t>‹#›</a:t>
            </a:fld>
            <a:endParaRPr lang="en-US"/>
          </a:p>
        </p:txBody>
      </p:sp>
    </p:spTree>
    <p:extLst>
      <p:ext uri="{BB962C8B-B14F-4D97-AF65-F5344CB8AC3E}">
        <p14:creationId xmlns:p14="http://schemas.microsoft.com/office/powerpoint/2010/main" val="1027505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56023B-D63E-4FFA-A6FA-C972D64D461B}" type="datetimeFigureOut">
              <a:rPr lang="en-US" smtClean="0"/>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7F418-24E7-48F8-9E7E-946B90CDFF69}" type="slidenum">
              <a:rPr lang="en-US" smtClean="0"/>
              <a:t>‹#›</a:t>
            </a:fld>
            <a:endParaRPr lang="en-US"/>
          </a:p>
        </p:txBody>
      </p:sp>
    </p:spTree>
    <p:extLst>
      <p:ext uri="{BB962C8B-B14F-4D97-AF65-F5344CB8AC3E}">
        <p14:creationId xmlns:p14="http://schemas.microsoft.com/office/powerpoint/2010/main" val="3372107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56023B-D63E-4FFA-A6FA-C972D64D461B}" type="datetimeFigureOut">
              <a:rPr lang="en-US" smtClean="0"/>
              <a:t>7/19/2015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7F418-24E7-48F8-9E7E-946B90CDFF69}" type="slidenum">
              <a:rPr lang="en-US" smtClean="0"/>
              <a:t>‹#›</a:t>
            </a:fld>
            <a:endParaRPr lang="en-US"/>
          </a:p>
        </p:txBody>
      </p:sp>
    </p:spTree>
    <p:extLst>
      <p:ext uri="{BB962C8B-B14F-4D97-AF65-F5344CB8AC3E}">
        <p14:creationId xmlns:p14="http://schemas.microsoft.com/office/powerpoint/2010/main" val="11618708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1646" y="246045"/>
            <a:ext cx="7385538" cy="1030531"/>
          </a:xfrm>
        </p:spPr>
        <p:txBody>
          <a:bodyPr>
            <a:normAutofit/>
          </a:bodyPr>
          <a:lstStyle/>
          <a:p>
            <a:r>
              <a:rPr lang="en-US" sz="5800" dirty="0" smtClean="0">
                <a:latin typeface="Matura MT Script Capitals" panose="03020802060602070202" pitchFamily="66" charset="0"/>
              </a:rPr>
              <a:t>A Holy Priesthood</a:t>
            </a:r>
            <a:endParaRPr lang="en-US" sz="5800" dirty="0">
              <a:latin typeface="Matura MT Script Capitals" panose="03020802060602070202" pitchFamily="66" charset="0"/>
            </a:endParaRPr>
          </a:p>
        </p:txBody>
      </p:sp>
      <p:sp>
        <p:nvSpPr>
          <p:cNvPr id="3" name="Subtitle 2"/>
          <p:cNvSpPr>
            <a:spLocks noGrp="1"/>
          </p:cNvSpPr>
          <p:nvPr>
            <p:ph type="subTitle" idx="1"/>
          </p:nvPr>
        </p:nvSpPr>
        <p:spPr>
          <a:xfrm>
            <a:off x="1266092" y="5873265"/>
            <a:ext cx="6858000" cy="791307"/>
          </a:xfrm>
        </p:spPr>
        <p:txBody>
          <a:bodyPr>
            <a:normAutofit/>
          </a:bodyPr>
          <a:lstStyle/>
          <a:p>
            <a:r>
              <a:rPr lang="en-US" sz="4000" dirty="0" smtClean="0"/>
              <a:t>1 Peter 2:9-10</a:t>
            </a:r>
            <a:endParaRPr lang="en-US" sz="4000" dirty="0"/>
          </a:p>
        </p:txBody>
      </p:sp>
      <p:pic>
        <p:nvPicPr>
          <p:cNvPr id="1026" name="Picture 2" descr="https://upload.wikimedia.org/wikipedia/commons/f/f2/High_Priest_Offering_Incense_on_the_Alta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0353" y="1445372"/>
            <a:ext cx="4554270" cy="4269628"/>
          </a:xfrm>
          <a:prstGeom prst="rect">
            <a:avLst/>
          </a:prstGeom>
          <a:noFill/>
          <a:ln w="50800">
            <a:solidFill>
              <a:srgbClr val="00B0F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08127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073" y="179388"/>
            <a:ext cx="8141277" cy="840219"/>
          </a:xfrm>
        </p:spPr>
        <p:txBody>
          <a:bodyPr>
            <a:normAutofit/>
          </a:bodyPr>
          <a:lstStyle/>
          <a:p>
            <a:r>
              <a:rPr lang="en-US" sz="4200" dirty="0" smtClean="0">
                <a:latin typeface="Matura MT Script Capitals" panose="03020802060602070202" pitchFamily="66" charset="0"/>
              </a:rPr>
              <a:t>Our Offered Sacrifices</a:t>
            </a:r>
            <a:endParaRPr lang="en-US" sz="4200" dirty="0">
              <a:latin typeface="Matura MT Script Capitals" panose="03020802060602070202" pitchFamily="66" charset="0"/>
            </a:endParaRPr>
          </a:p>
        </p:txBody>
      </p:sp>
      <p:sp>
        <p:nvSpPr>
          <p:cNvPr id="3" name="Content Placeholder 2"/>
          <p:cNvSpPr>
            <a:spLocks noGrp="1"/>
          </p:cNvSpPr>
          <p:nvPr>
            <p:ph idx="1"/>
          </p:nvPr>
        </p:nvSpPr>
        <p:spPr>
          <a:xfrm>
            <a:off x="374073" y="1246909"/>
            <a:ext cx="8141277" cy="4930054"/>
          </a:xfrm>
        </p:spPr>
        <p:txBody>
          <a:bodyPr>
            <a:normAutofit/>
          </a:bodyPr>
          <a:lstStyle/>
          <a:p>
            <a:pPr marL="354013" indent="-354013"/>
            <a:r>
              <a:rPr lang="en-US" sz="3600" b="1" dirty="0" smtClean="0"/>
              <a:t>Our Bodies </a:t>
            </a:r>
            <a:r>
              <a:rPr lang="en-US" sz="3600" i="1" dirty="0" smtClean="0"/>
              <a:t>(Romans 12:1-2)</a:t>
            </a:r>
          </a:p>
        </p:txBody>
      </p:sp>
      <p:pic>
        <p:nvPicPr>
          <p:cNvPr id="4" name="Picture 3"/>
          <p:cNvPicPr>
            <a:picLocks noChangeAspect="1"/>
          </p:cNvPicPr>
          <p:nvPr/>
        </p:nvPicPr>
        <p:blipFill>
          <a:blip r:embed="rId3"/>
          <a:stretch>
            <a:fillRect/>
          </a:stretch>
        </p:blipFill>
        <p:spPr>
          <a:xfrm>
            <a:off x="6759367" y="305377"/>
            <a:ext cx="2038092" cy="4351338"/>
          </a:xfrm>
          <a:prstGeom prst="rect">
            <a:avLst/>
          </a:prstGeom>
          <a:ln w="50800">
            <a:solidFill>
              <a:srgbClr val="00B0F0"/>
            </a:solidFill>
          </a:ln>
        </p:spPr>
      </p:pic>
    </p:spTree>
    <p:extLst>
      <p:ext uri="{BB962C8B-B14F-4D97-AF65-F5344CB8AC3E}">
        <p14:creationId xmlns:p14="http://schemas.microsoft.com/office/powerpoint/2010/main" val="167504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073" y="179388"/>
            <a:ext cx="8141277" cy="840219"/>
          </a:xfrm>
        </p:spPr>
        <p:txBody>
          <a:bodyPr>
            <a:normAutofit/>
          </a:bodyPr>
          <a:lstStyle/>
          <a:p>
            <a:r>
              <a:rPr lang="en-US" sz="4200" dirty="0">
                <a:latin typeface="Matura MT Script Capitals" panose="03020802060602070202" pitchFamily="66" charset="0"/>
              </a:rPr>
              <a:t>Our Offered Sacrifices</a:t>
            </a:r>
            <a:endParaRPr lang="en-US" sz="4200" dirty="0"/>
          </a:p>
        </p:txBody>
      </p:sp>
      <p:sp>
        <p:nvSpPr>
          <p:cNvPr id="3" name="Content Placeholder 2"/>
          <p:cNvSpPr>
            <a:spLocks noGrp="1"/>
          </p:cNvSpPr>
          <p:nvPr>
            <p:ph idx="1"/>
          </p:nvPr>
        </p:nvSpPr>
        <p:spPr>
          <a:xfrm>
            <a:off x="374073" y="1246909"/>
            <a:ext cx="8141277" cy="4930054"/>
          </a:xfrm>
        </p:spPr>
        <p:txBody>
          <a:bodyPr>
            <a:normAutofit/>
          </a:bodyPr>
          <a:lstStyle/>
          <a:p>
            <a:pPr marL="354013" indent="-354013"/>
            <a:r>
              <a:rPr lang="en-US" sz="3600" b="1" dirty="0" smtClean="0"/>
              <a:t>Our Bodies </a:t>
            </a:r>
            <a:r>
              <a:rPr lang="en-US" sz="3600" i="1" dirty="0" smtClean="0"/>
              <a:t>(Romans 12:1-2)</a:t>
            </a:r>
          </a:p>
          <a:p>
            <a:pPr marL="354013" indent="-354013"/>
            <a:r>
              <a:rPr lang="en-US" sz="3600" b="1" dirty="0" smtClean="0"/>
              <a:t>Faith is a sacrifice we offer                   before God </a:t>
            </a:r>
            <a:r>
              <a:rPr lang="en-US" sz="3600" i="1" dirty="0" smtClean="0"/>
              <a:t>(Philippians 2:17)</a:t>
            </a:r>
          </a:p>
        </p:txBody>
      </p:sp>
      <p:pic>
        <p:nvPicPr>
          <p:cNvPr id="4" name="Picture 3"/>
          <p:cNvPicPr>
            <a:picLocks noChangeAspect="1"/>
          </p:cNvPicPr>
          <p:nvPr/>
        </p:nvPicPr>
        <p:blipFill>
          <a:blip r:embed="rId3"/>
          <a:stretch>
            <a:fillRect/>
          </a:stretch>
        </p:blipFill>
        <p:spPr>
          <a:xfrm>
            <a:off x="6759367" y="305377"/>
            <a:ext cx="2038092" cy="4351338"/>
          </a:xfrm>
          <a:prstGeom prst="rect">
            <a:avLst/>
          </a:prstGeom>
          <a:ln w="50800">
            <a:solidFill>
              <a:srgbClr val="00B0F0"/>
            </a:solidFill>
          </a:ln>
        </p:spPr>
      </p:pic>
    </p:spTree>
    <p:extLst>
      <p:ext uri="{BB962C8B-B14F-4D97-AF65-F5344CB8AC3E}">
        <p14:creationId xmlns:p14="http://schemas.microsoft.com/office/powerpoint/2010/main" val="4685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073" y="179388"/>
            <a:ext cx="8141277" cy="840219"/>
          </a:xfrm>
        </p:spPr>
        <p:txBody>
          <a:bodyPr>
            <a:normAutofit/>
          </a:bodyPr>
          <a:lstStyle/>
          <a:p>
            <a:r>
              <a:rPr lang="en-US" sz="4200" dirty="0">
                <a:latin typeface="Matura MT Script Capitals" panose="03020802060602070202" pitchFamily="66" charset="0"/>
              </a:rPr>
              <a:t>Our Offered Sacrifices</a:t>
            </a:r>
            <a:endParaRPr lang="en-US" sz="4200" dirty="0"/>
          </a:p>
        </p:txBody>
      </p:sp>
      <p:sp>
        <p:nvSpPr>
          <p:cNvPr id="3" name="Content Placeholder 2"/>
          <p:cNvSpPr>
            <a:spLocks noGrp="1"/>
          </p:cNvSpPr>
          <p:nvPr>
            <p:ph idx="1"/>
          </p:nvPr>
        </p:nvSpPr>
        <p:spPr>
          <a:xfrm>
            <a:off x="374073" y="1246909"/>
            <a:ext cx="8141277" cy="4930054"/>
          </a:xfrm>
        </p:spPr>
        <p:txBody>
          <a:bodyPr>
            <a:normAutofit/>
          </a:bodyPr>
          <a:lstStyle/>
          <a:p>
            <a:pPr marL="354013" indent="-354013"/>
            <a:r>
              <a:rPr lang="en-US" sz="3600" b="1" dirty="0" smtClean="0"/>
              <a:t>Our Bodies </a:t>
            </a:r>
            <a:r>
              <a:rPr lang="en-US" sz="3600" i="1" dirty="0" smtClean="0"/>
              <a:t>(Romans 12:1-2)</a:t>
            </a:r>
          </a:p>
          <a:p>
            <a:pPr marL="354013" indent="-354013"/>
            <a:r>
              <a:rPr lang="en-US" sz="3600" b="1" dirty="0" smtClean="0"/>
              <a:t>Faith is a sacrifice we offer                   before God </a:t>
            </a:r>
            <a:r>
              <a:rPr lang="en-US" sz="3600" i="1" dirty="0" smtClean="0"/>
              <a:t>(Philippians 2:17)</a:t>
            </a:r>
          </a:p>
          <a:p>
            <a:pPr marL="354013" indent="-354013"/>
            <a:r>
              <a:rPr lang="en-US" sz="3600" b="1" dirty="0" smtClean="0"/>
              <a:t>When we support preaching                        we are rendering priestly                     service before God                               </a:t>
            </a:r>
            <a:r>
              <a:rPr lang="en-US" sz="3600" i="1" dirty="0" smtClean="0"/>
              <a:t>(Philippians 4:18)</a:t>
            </a:r>
            <a:endParaRPr lang="en-US" sz="3600" dirty="0" smtClean="0"/>
          </a:p>
        </p:txBody>
      </p:sp>
      <p:pic>
        <p:nvPicPr>
          <p:cNvPr id="4" name="Picture 3"/>
          <p:cNvPicPr>
            <a:picLocks noChangeAspect="1"/>
          </p:cNvPicPr>
          <p:nvPr/>
        </p:nvPicPr>
        <p:blipFill>
          <a:blip r:embed="rId3"/>
          <a:stretch>
            <a:fillRect/>
          </a:stretch>
        </p:blipFill>
        <p:spPr>
          <a:xfrm>
            <a:off x="6759367" y="305377"/>
            <a:ext cx="2038092" cy="4351338"/>
          </a:xfrm>
          <a:prstGeom prst="rect">
            <a:avLst/>
          </a:prstGeom>
          <a:ln w="50800">
            <a:solidFill>
              <a:srgbClr val="00B0F0"/>
            </a:solidFill>
          </a:ln>
        </p:spPr>
      </p:pic>
    </p:spTree>
    <p:extLst>
      <p:ext uri="{BB962C8B-B14F-4D97-AF65-F5344CB8AC3E}">
        <p14:creationId xmlns:p14="http://schemas.microsoft.com/office/powerpoint/2010/main" val="181324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073" y="179388"/>
            <a:ext cx="8141277" cy="840219"/>
          </a:xfrm>
        </p:spPr>
        <p:txBody>
          <a:bodyPr>
            <a:normAutofit/>
          </a:bodyPr>
          <a:lstStyle/>
          <a:p>
            <a:r>
              <a:rPr lang="en-US" sz="4200" dirty="0">
                <a:latin typeface="Matura MT Script Capitals" panose="03020802060602070202" pitchFamily="66" charset="0"/>
              </a:rPr>
              <a:t>Our Offered Sacrifices</a:t>
            </a:r>
            <a:endParaRPr lang="en-US" sz="4200" dirty="0"/>
          </a:p>
        </p:txBody>
      </p:sp>
      <p:sp>
        <p:nvSpPr>
          <p:cNvPr id="3" name="Content Placeholder 2"/>
          <p:cNvSpPr>
            <a:spLocks noGrp="1"/>
          </p:cNvSpPr>
          <p:nvPr>
            <p:ph idx="1"/>
          </p:nvPr>
        </p:nvSpPr>
        <p:spPr>
          <a:xfrm>
            <a:off x="374073" y="1246909"/>
            <a:ext cx="8141277" cy="4930054"/>
          </a:xfrm>
        </p:spPr>
        <p:txBody>
          <a:bodyPr>
            <a:normAutofit/>
          </a:bodyPr>
          <a:lstStyle/>
          <a:p>
            <a:pPr marL="354013" indent="-354013"/>
            <a:r>
              <a:rPr lang="en-US" sz="3600" b="1" dirty="0" smtClean="0"/>
              <a:t>Our Bodies </a:t>
            </a:r>
            <a:r>
              <a:rPr lang="en-US" sz="3600" i="1" dirty="0" smtClean="0"/>
              <a:t>(Romans 12:1-2)</a:t>
            </a:r>
          </a:p>
          <a:p>
            <a:pPr marL="354013" indent="-354013"/>
            <a:r>
              <a:rPr lang="en-US" sz="3600" b="1" dirty="0" smtClean="0"/>
              <a:t>Faith is a sacrifice we offer                   before God </a:t>
            </a:r>
            <a:r>
              <a:rPr lang="en-US" sz="3600" i="1" dirty="0" smtClean="0"/>
              <a:t>(Philippians 2:17)</a:t>
            </a:r>
          </a:p>
          <a:p>
            <a:pPr marL="354013" indent="-354013"/>
            <a:r>
              <a:rPr lang="en-US" sz="3600" b="1" dirty="0" smtClean="0"/>
              <a:t>When we support preaching                        we are rendering priestly                     service before God                               </a:t>
            </a:r>
            <a:r>
              <a:rPr lang="en-US" sz="3600" i="1" dirty="0" smtClean="0"/>
              <a:t>(Philippians 4:18)</a:t>
            </a:r>
            <a:endParaRPr lang="en-US" sz="3600" dirty="0" smtClean="0"/>
          </a:p>
          <a:p>
            <a:pPr marL="354013" indent="-354013"/>
            <a:r>
              <a:rPr lang="en-US" sz="3600" b="1" dirty="0" smtClean="0"/>
              <a:t>Every priest should offer the sacrifice of Praise </a:t>
            </a:r>
            <a:r>
              <a:rPr lang="en-US" sz="3600" i="1" dirty="0" smtClean="0"/>
              <a:t>(Hebrews 13:15)</a:t>
            </a:r>
            <a:endParaRPr lang="en-US" sz="3600" i="1" dirty="0"/>
          </a:p>
        </p:txBody>
      </p:sp>
      <p:pic>
        <p:nvPicPr>
          <p:cNvPr id="4" name="Picture 3"/>
          <p:cNvPicPr>
            <a:picLocks noChangeAspect="1"/>
          </p:cNvPicPr>
          <p:nvPr/>
        </p:nvPicPr>
        <p:blipFill>
          <a:blip r:embed="rId3"/>
          <a:stretch>
            <a:fillRect/>
          </a:stretch>
        </p:blipFill>
        <p:spPr>
          <a:xfrm>
            <a:off x="6759367" y="305377"/>
            <a:ext cx="2038092" cy="4351338"/>
          </a:xfrm>
          <a:prstGeom prst="rect">
            <a:avLst/>
          </a:prstGeom>
          <a:ln w="50800">
            <a:solidFill>
              <a:srgbClr val="00B0F0"/>
            </a:solidFill>
          </a:ln>
        </p:spPr>
      </p:pic>
    </p:spTree>
    <p:extLst>
      <p:ext uri="{BB962C8B-B14F-4D97-AF65-F5344CB8AC3E}">
        <p14:creationId xmlns:p14="http://schemas.microsoft.com/office/powerpoint/2010/main" val="226598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665" y="246045"/>
            <a:ext cx="7552519" cy="1030531"/>
          </a:xfrm>
        </p:spPr>
        <p:txBody>
          <a:bodyPr>
            <a:normAutofit/>
          </a:bodyPr>
          <a:lstStyle/>
          <a:p>
            <a:pPr algn="l"/>
            <a:r>
              <a:rPr lang="en-US" dirty="0" smtClean="0">
                <a:latin typeface="Matura MT Script Capitals" panose="03020802060602070202" pitchFamily="66" charset="0"/>
              </a:rPr>
              <a:t>Conclusion</a:t>
            </a:r>
            <a:endParaRPr lang="en-US" dirty="0"/>
          </a:p>
        </p:txBody>
      </p:sp>
      <p:sp>
        <p:nvSpPr>
          <p:cNvPr id="3" name="Subtitle 2"/>
          <p:cNvSpPr>
            <a:spLocks noGrp="1"/>
          </p:cNvSpPr>
          <p:nvPr>
            <p:ph type="subTitle" idx="1"/>
          </p:nvPr>
        </p:nvSpPr>
        <p:spPr>
          <a:xfrm>
            <a:off x="5569526" y="1276576"/>
            <a:ext cx="3075710" cy="5269697"/>
          </a:xfrm>
        </p:spPr>
        <p:txBody>
          <a:bodyPr>
            <a:normAutofit/>
          </a:bodyPr>
          <a:lstStyle/>
          <a:p>
            <a:r>
              <a:rPr lang="en-US" sz="4400" b="1" dirty="0"/>
              <a:t>We are priests! </a:t>
            </a:r>
            <a:endParaRPr lang="en-US" sz="4400" b="1" dirty="0" smtClean="0"/>
          </a:p>
          <a:p>
            <a:endParaRPr lang="en-US" sz="1100" dirty="0"/>
          </a:p>
          <a:p>
            <a:r>
              <a:rPr lang="en-US" sz="4000" dirty="0" smtClean="0"/>
              <a:t>Our </a:t>
            </a:r>
            <a:r>
              <a:rPr lang="en-US" sz="4000" dirty="0"/>
              <a:t>lives are an offering to God. Let us serve Him in all reverence and holiness.</a:t>
            </a:r>
          </a:p>
        </p:txBody>
      </p:sp>
      <p:pic>
        <p:nvPicPr>
          <p:cNvPr id="1026" name="Picture 2" descr="https://upload.wikimedia.org/wikipedia/commons/f/f2/High_Priest_Offering_Incense_on_the_Alta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665" y="1662310"/>
            <a:ext cx="4554270" cy="4269628"/>
          </a:xfrm>
          <a:prstGeom prst="rect">
            <a:avLst/>
          </a:prstGeom>
          <a:noFill/>
          <a:ln w="50800">
            <a:solidFill>
              <a:srgbClr val="00B0F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349643"/>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TotalTime>
  <Words>686</Words>
  <Application>Microsoft Office PowerPoint</Application>
  <PresentationFormat>On-screen Show (4:3)</PresentationFormat>
  <Paragraphs>55</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Eras Demi ITC</vt:lpstr>
      <vt:lpstr>Matura MT Script Capitals</vt:lpstr>
      <vt:lpstr>Office Theme</vt:lpstr>
      <vt:lpstr>A Holy Priesthood</vt:lpstr>
      <vt:lpstr>Our Offered Sacrifices</vt:lpstr>
      <vt:lpstr>Our Offered Sacrifices</vt:lpstr>
      <vt:lpstr>Our Offered Sacrifices</vt:lpstr>
      <vt:lpstr>Our Offered Sacrifices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Holy Priesthood</dc:title>
  <dc:creator>Stan Cox</dc:creator>
  <cp:lastModifiedBy>Stan Cox</cp:lastModifiedBy>
  <cp:revision>9</cp:revision>
  <cp:lastPrinted>2015-07-19T19:09:11Z</cp:lastPrinted>
  <dcterms:created xsi:type="dcterms:W3CDTF">2015-07-19T18:18:33Z</dcterms:created>
  <dcterms:modified xsi:type="dcterms:W3CDTF">2015-07-19T19:33:40Z</dcterms:modified>
</cp:coreProperties>
</file>