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handoutMasterIdLst>
    <p:handoutMasterId r:id="rId8"/>
  </p:handoutMasterIdLst>
  <p:sldIdLst>
    <p:sldId id="256" r:id="rId2"/>
    <p:sldId id="257" r:id="rId3"/>
    <p:sldId id="258" r:id="rId4"/>
    <p:sldId id="259" r:id="rId5"/>
    <p:sldId id="260" r:id="rId6"/>
    <p:sldId id="261" r:id="rId7"/>
  </p:sldIdLst>
  <p:sldSz cx="12192000" cy="6858000"/>
  <p:notesSz cx="6858000" cy="9144000"/>
  <p:embeddedFontLst>
    <p:embeddedFont>
      <p:font typeface="Boucherie Block" panose="02000506000000020004" pitchFamily="2" charset="0"/>
      <p:regular r:id="rId9"/>
      <p:bold r:id="rId10"/>
      <p:italic r:id="rId11"/>
    </p:embeddedFont>
    <p:embeddedFont>
      <p:font typeface="Fave Script Bold Pro" pitchFamily="2" charset="0"/>
      <p:bold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C860"/>
    <a:srgbClr val="F0CB8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5AA8A5-0B88-47E0-81D5-386043BFAC5B}" v="28" dt="2026-08-07T03:31:02.7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handoutView">
  <p:normalViewPr>
    <p:restoredLeft sz="14995" autoAdjust="0"/>
    <p:restoredTop sz="94660"/>
  </p:normalViewPr>
  <p:slideViewPr>
    <p:cSldViewPr snapToGrid="0">
      <p:cViewPr varScale="1">
        <p:scale>
          <a:sx n="75" d="100"/>
          <a:sy n="75" d="100"/>
        </p:scale>
        <p:origin x="902" y="43"/>
      </p:cViewPr>
      <p:guideLst/>
    </p:cSldViewPr>
  </p:slideViewPr>
  <p:notesTextViewPr>
    <p:cViewPr>
      <p:scale>
        <a:sx n="1" d="1"/>
        <a:sy n="1" d="1"/>
      </p:scale>
      <p:origin x="0" y="0"/>
    </p:cViewPr>
  </p:notesTextViewPr>
  <p:notesViewPr>
    <p:cSldViewPr snapToGrid="0">
      <p:cViewPr varScale="1">
        <p:scale>
          <a:sx n="60" d="100"/>
          <a:sy n="60" d="100"/>
        </p:scale>
        <p:origin x="3187"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n Cox" userId="9376f276357bfffd" providerId="LiveId" clId="{D6A38ECA-CFFF-4F81-A50A-FF406F190B2A}"/>
    <pc:docChg chg="custSel addSld modSld modHandout">
      <pc:chgData name="Stan Cox" userId="9376f276357bfffd" providerId="LiveId" clId="{D6A38ECA-CFFF-4F81-A50A-FF406F190B2A}" dt="2026-08-07T03:31:49.710" v="1182"/>
      <pc:docMkLst>
        <pc:docMk/>
      </pc:docMkLst>
      <pc:sldChg chg="modAnim">
        <pc:chgData name="Stan Cox" userId="9376f276357bfffd" providerId="LiveId" clId="{D6A38ECA-CFFF-4F81-A50A-FF406F190B2A}" dt="2026-08-07T01:52:10.639" v="275"/>
        <pc:sldMkLst>
          <pc:docMk/>
          <pc:sldMk cId="875942292" sldId="258"/>
        </pc:sldMkLst>
      </pc:sldChg>
      <pc:sldChg chg="modSp mod modTransition addAnim delAnim modAnim">
        <pc:chgData name="Stan Cox" userId="9376f276357bfffd" providerId="LiveId" clId="{D6A38ECA-CFFF-4F81-A50A-FF406F190B2A}" dt="2026-08-07T01:52:39.260" v="276"/>
        <pc:sldMkLst>
          <pc:docMk/>
          <pc:sldMk cId="1750903585" sldId="259"/>
        </pc:sldMkLst>
        <pc:spChg chg="mod">
          <ac:chgData name="Stan Cox" userId="9376f276357bfffd" providerId="LiveId" clId="{D6A38ECA-CFFF-4F81-A50A-FF406F190B2A}" dt="2026-08-07T01:51:23.153" v="264" actId="403"/>
          <ac:spMkLst>
            <pc:docMk/>
            <pc:sldMk cId="1750903585" sldId="259"/>
            <ac:spMk id="2" creationId="{E5D6021A-3675-7A49-A7A7-3681F9EAF28C}"/>
          </ac:spMkLst>
        </pc:spChg>
        <pc:spChg chg="mod">
          <ac:chgData name="Stan Cox" userId="9376f276357bfffd" providerId="LiveId" clId="{D6A38ECA-CFFF-4F81-A50A-FF406F190B2A}" dt="2026-08-07T01:51:15.743" v="261" actId="14100"/>
          <ac:spMkLst>
            <pc:docMk/>
            <pc:sldMk cId="1750903585" sldId="259"/>
            <ac:spMk id="3" creationId="{A44DDFCE-2AEF-B544-5BB5-E4075BAA13A7}"/>
          </ac:spMkLst>
        </pc:spChg>
      </pc:sldChg>
      <pc:sldChg chg="addSp modSp new mod modTransition setBg addAnim delAnim modAnim">
        <pc:chgData name="Stan Cox" userId="9376f276357bfffd" providerId="LiveId" clId="{D6A38ECA-CFFF-4F81-A50A-FF406F190B2A}" dt="2026-08-07T03:03:19.201" v="756" actId="1076"/>
        <pc:sldMkLst>
          <pc:docMk/>
          <pc:sldMk cId="2050130646" sldId="260"/>
        </pc:sldMkLst>
        <pc:spChg chg="mod">
          <ac:chgData name="Stan Cox" userId="9376f276357bfffd" providerId="LiveId" clId="{D6A38ECA-CFFF-4F81-A50A-FF406F190B2A}" dt="2026-08-07T03:03:19.201" v="756" actId="1076"/>
          <ac:spMkLst>
            <pc:docMk/>
            <pc:sldMk cId="2050130646" sldId="260"/>
            <ac:spMk id="2" creationId="{B6207F04-22BD-EF16-419E-0CC36D56B25D}"/>
          </ac:spMkLst>
        </pc:spChg>
        <pc:spChg chg="mod">
          <ac:chgData name="Stan Cox" userId="9376f276357bfffd" providerId="LiveId" clId="{D6A38ECA-CFFF-4F81-A50A-FF406F190B2A}" dt="2026-08-07T02:43:17.682" v="548" actId="948"/>
          <ac:spMkLst>
            <pc:docMk/>
            <pc:sldMk cId="2050130646" sldId="260"/>
            <ac:spMk id="3" creationId="{A42A63EC-1B2E-A10D-DCC8-35B9CDFA052F}"/>
          </ac:spMkLst>
        </pc:spChg>
        <pc:spChg chg="add mod">
          <ac:chgData name="Stan Cox" userId="9376f276357bfffd" providerId="LiveId" clId="{D6A38ECA-CFFF-4F81-A50A-FF406F190B2A}" dt="2026-08-07T02:49:17.034" v="682" actId="207"/>
          <ac:spMkLst>
            <pc:docMk/>
            <pc:sldMk cId="2050130646" sldId="260"/>
            <ac:spMk id="4" creationId="{D4DBABF8-3033-EC84-B11B-2F7B967F8B9F}"/>
          </ac:spMkLst>
        </pc:spChg>
      </pc:sldChg>
      <pc:sldChg chg="addSp modSp new mod modTransition setBg">
        <pc:chgData name="Stan Cox" userId="9376f276357bfffd" providerId="LiveId" clId="{D6A38ECA-CFFF-4F81-A50A-FF406F190B2A}" dt="2026-08-07T03:28:16.511" v="1032" actId="207"/>
        <pc:sldMkLst>
          <pc:docMk/>
          <pc:sldMk cId="1889010208" sldId="261"/>
        </pc:sldMkLst>
        <pc:spChg chg="mod">
          <ac:chgData name="Stan Cox" userId="9376f276357bfffd" providerId="LiveId" clId="{D6A38ECA-CFFF-4F81-A50A-FF406F190B2A}" dt="2026-08-07T03:22:26.191" v="873" actId="1076"/>
          <ac:spMkLst>
            <pc:docMk/>
            <pc:sldMk cId="1889010208" sldId="261"/>
            <ac:spMk id="2" creationId="{64502F07-4562-C134-CFAE-FEDC4E30BCC9}"/>
          </ac:spMkLst>
        </pc:spChg>
        <pc:spChg chg="mod">
          <ac:chgData name="Stan Cox" userId="9376f276357bfffd" providerId="LiveId" clId="{D6A38ECA-CFFF-4F81-A50A-FF406F190B2A}" dt="2026-08-07T03:28:04.355" v="993" actId="207"/>
          <ac:spMkLst>
            <pc:docMk/>
            <pc:sldMk cId="1889010208" sldId="261"/>
            <ac:spMk id="3" creationId="{948B9307-A600-A5BD-09C7-AFC08674BA17}"/>
          </ac:spMkLst>
        </pc:spChg>
        <pc:spChg chg="add mod ord">
          <ac:chgData name="Stan Cox" userId="9376f276357bfffd" providerId="LiveId" clId="{D6A38ECA-CFFF-4F81-A50A-FF406F190B2A}" dt="2026-08-07T03:28:16.511" v="1032" actId="207"/>
          <ac:spMkLst>
            <pc:docMk/>
            <pc:sldMk cId="1889010208" sldId="261"/>
            <ac:spMk id="4" creationId="{0DCF7268-B0A1-5A5D-A4EA-637819AF070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49643C-5E02-4F19-EF70-510443FFE5B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sz="2000" dirty="0">
                <a:latin typeface="Boucherie Block" panose="02000506000000020004" pitchFamily="2" charset="0"/>
              </a:rPr>
              <a:t>A Life of Devotion</a:t>
            </a:r>
          </a:p>
        </p:txBody>
      </p:sp>
      <p:sp>
        <p:nvSpPr>
          <p:cNvPr id="3" name="Date Placeholder 2">
            <a:extLst>
              <a:ext uri="{FF2B5EF4-FFF2-40B4-BE49-F238E27FC236}">
                <a16:creationId xmlns:a16="http://schemas.microsoft.com/office/drawing/2014/main" id="{C61881F9-12A8-3348-1161-E0F70B5685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dirty="0"/>
              <a:t>August 9, 2026</a:t>
            </a:r>
          </a:p>
        </p:txBody>
      </p:sp>
      <p:sp>
        <p:nvSpPr>
          <p:cNvPr id="4" name="Footer Placeholder 3">
            <a:extLst>
              <a:ext uri="{FF2B5EF4-FFF2-40B4-BE49-F238E27FC236}">
                <a16:creationId xmlns:a16="http://schemas.microsoft.com/office/drawing/2014/main" id="{C88EA57C-79BF-0A3D-0213-FB5F83669EE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US" dirty="0"/>
              <a:t>West Side church of Christ, Stan Cox</a:t>
            </a:r>
          </a:p>
        </p:txBody>
      </p:sp>
      <p:sp>
        <p:nvSpPr>
          <p:cNvPr id="5" name="Slide Number Placeholder 4">
            <a:extLst>
              <a:ext uri="{FF2B5EF4-FFF2-40B4-BE49-F238E27FC236}">
                <a16:creationId xmlns:a16="http://schemas.microsoft.com/office/drawing/2014/main" id="{9E7CD788-1D69-171C-C8A1-93A43C495C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r>
              <a:rPr lang="en-US" dirty="0"/>
              <a:t> soundteaching.org </a:t>
            </a:r>
          </a:p>
        </p:txBody>
      </p:sp>
    </p:spTree>
    <p:extLst>
      <p:ext uri="{BB962C8B-B14F-4D97-AF65-F5344CB8AC3E}">
        <p14:creationId xmlns:p14="http://schemas.microsoft.com/office/powerpoint/2010/main" val="169749884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21177-775C-C40D-2ADD-CEA04B5AB5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803FBE-B946-061F-10C1-A1B545E476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580082-A3F9-F754-9706-E181374C34F6}"/>
              </a:ext>
            </a:extLst>
          </p:cNvPr>
          <p:cNvSpPr>
            <a:spLocks noGrp="1"/>
          </p:cNvSpPr>
          <p:nvPr>
            <p:ph type="dt" sz="half" idx="10"/>
          </p:nvPr>
        </p:nvSpPr>
        <p:spPr/>
        <p:txBody>
          <a:bodyPr/>
          <a:lstStyle/>
          <a:p>
            <a:fld id="{44D8214C-F3C7-436D-B120-10B7B32D24D3}" type="datetimeFigureOut">
              <a:rPr lang="en-US" smtClean="0"/>
              <a:t>8/6/2026</a:t>
            </a:fld>
            <a:endParaRPr lang="en-US"/>
          </a:p>
        </p:txBody>
      </p:sp>
      <p:sp>
        <p:nvSpPr>
          <p:cNvPr id="5" name="Footer Placeholder 4">
            <a:extLst>
              <a:ext uri="{FF2B5EF4-FFF2-40B4-BE49-F238E27FC236}">
                <a16:creationId xmlns:a16="http://schemas.microsoft.com/office/drawing/2014/main" id="{845E2620-00F2-86E6-8693-1DCF0A4AC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AA17F6-2BFD-90FD-C53A-79F9786494C2}"/>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1065287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C9F3A-6269-04DD-25F0-6BE7CC2A3A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767745-857A-307F-175A-777B70E37F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A178DE-0D7F-4A03-1424-F5EC75A386AD}"/>
              </a:ext>
            </a:extLst>
          </p:cNvPr>
          <p:cNvSpPr>
            <a:spLocks noGrp="1"/>
          </p:cNvSpPr>
          <p:nvPr>
            <p:ph type="dt" sz="half" idx="10"/>
          </p:nvPr>
        </p:nvSpPr>
        <p:spPr/>
        <p:txBody>
          <a:bodyPr/>
          <a:lstStyle/>
          <a:p>
            <a:fld id="{44D8214C-F3C7-436D-B120-10B7B32D24D3}" type="datetimeFigureOut">
              <a:rPr lang="en-US" smtClean="0"/>
              <a:t>8/6/2026</a:t>
            </a:fld>
            <a:endParaRPr lang="en-US"/>
          </a:p>
        </p:txBody>
      </p:sp>
      <p:sp>
        <p:nvSpPr>
          <p:cNvPr id="5" name="Footer Placeholder 4">
            <a:extLst>
              <a:ext uri="{FF2B5EF4-FFF2-40B4-BE49-F238E27FC236}">
                <a16:creationId xmlns:a16="http://schemas.microsoft.com/office/drawing/2014/main" id="{7B21FB75-9D04-7C11-A95E-3237AB5610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6EA91-B6F6-C9A5-E1E8-100E9A22E5AA}"/>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435389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A16DB2-B195-63CB-0EAA-58B6F3CD41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AC4AE1-2689-5E5E-9162-A30FD69136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22D57-E17F-D729-0310-940D468EC204}"/>
              </a:ext>
            </a:extLst>
          </p:cNvPr>
          <p:cNvSpPr>
            <a:spLocks noGrp="1"/>
          </p:cNvSpPr>
          <p:nvPr>
            <p:ph type="dt" sz="half" idx="10"/>
          </p:nvPr>
        </p:nvSpPr>
        <p:spPr/>
        <p:txBody>
          <a:bodyPr/>
          <a:lstStyle/>
          <a:p>
            <a:fld id="{44D8214C-F3C7-436D-B120-10B7B32D24D3}" type="datetimeFigureOut">
              <a:rPr lang="en-US" smtClean="0"/>
              <a:t>8/6/2026</a:t>
            </a:fld>
            <a:endParaRPr lang="en-US"/>
          </a:p>
        </p:txBody>
      </p:sp>
      <p:sp>
        <p:nvSpPr>
          <p:cNvPr id="5" name="Footer Placeholder 4">
            <a:extLst>
              <a:ext uri="{FF2B5EF4-FFF2-40B4-BE49-F238E27FC236}">
                <a16:creationId xmlns:a16="http://schemas.microsoft.com/office/drawing/2014/main" id="{0630463F-80DC-E3AD-AD55-9119E1F456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24CDF2-97ED-D90F-3D45-B0BFE5C4AA0F}"/>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761731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DEE3-EAED-8AFA-2098-9C8F7DD621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DD24AB-F612-6948-F0AA-8645F48F35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A5640A-7430-1298-BCFB-17F0B96E83C5}"/>
              </a:ext>
            </a:extLst>
          </p:cNvPr>
          <p:cNvSpPr>
            <a:spLocks noGrp="1"/>
          </p:cNvSpPr>
          <p:nvPr>
            <p:ph type="dt" sz="half" idx="10"/>
          </p:nvPr>
        </p:nvSpPr>
        <p:spPr/>
        <p:txBody>
          <a:bodyPr/>
          <a:lstStyle/>
          <a:p>
            <a:fld id="{44D8214C-F3C7-436D-B120-10B7B32D24D3}" type="datetimeFigureOut">
              <a:rPr lang="en-US" smtClean="0"/>
              <a:t>8/6/2026</a:t>
            </a:fld>
            <a:endParaRPr lang="en-US"/>
          </a:p>
        </p:txBody>
      </p:sp>
      <p:sp>
        <p:nvSpPr>
          <p:cNvPr id="5" name="Footer Placeholder 4">
            <a:extLst>
              <a:ext uri="{FF2B5EF4-FFF2-40B4-BE49-F238E27FC236}">
                <a16:creationId xmlns:a16="http://schemas.microsoft.com/office/drawing/2014/main" id="{CAB5308F-229D-CBA6-CD5C-897717820F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3089CA-30FC-D617-6733-204DB0A4F791}"/>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3432939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016F-8E66-C91F-F686-92EB405D1C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6CB8B4-BB64-A6FC-F806-4CFB8BF37F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0EB6DA-860B-993C-9242-A82F124833C8}"/>
              </a:ext>
            </a:extLst>
          </p:cNvPr>
          <p:cNvSpPr>
            <a:spLocks noGrp="1"/>
          </p:cNvSpPr>
          <p:nvPr>
            <p:ph type="dt" sz="half" idx="10"/>
          </p:nvPr>
        </p:nvSpPr>
        <p:spPr/>
        <p:txBody>
          <a:bodyPr/>
          <a:lstStyle/>
          <a:p>
            <a:fld id="{44D8214C-F3C7-436D-B120-10B7B32D24D3}" type="datetimeFigureOut">
              <a:rPr lang="en-US" smtClean="0"/>
              <a:t>8/6/2026</a:t>
            </a:fld>
            <a:endParaRPr lang="en-US"/>
          </a:p>
        </p:txBody>
      </p:sp>
      <p:sp>
        <p:nvSpPr>
          <p:cNvPr id="5" name="Footer Placeholder 4">
            <a:extLst>
              <a:ext uri="{FF2B5EF4-FFF2-40B4-BE49-F238E27FC236}">
                <a16:creationId xmlns:a16="http://schemas.microsoft.com/office/drawing/2014/main" id="{6784D950-F28F-458F-A394-3FFC1389EE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5E5B61-7425-810F-56CF-B569AEDED229}"/>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1503775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8B990-241D-51C7-29F0-118A333790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5CF0AD-1A0E-8734-EB04-61CB61E7230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F1663E-F5AD-3E32-1B7D-D937627268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3A8F66-0141-14DD-B279-9B6504645B9E}"/>
              </a:ext>
            </a:extLst>
          </p:cNvPr>
          <p:cNvSpPr>
            <a:spLocks noGrp="1"/>
          </p:cNvSpPr>
          <p:nvPr>
            <p:ph type="dt" sz="half" idx="10"/>
          </p:nvPr>
        </p:nvSpPr>
        <p:spPr/>
        <p:txBody>
          <a:bodyPr/>
          <a:lstStyle/>
          <a:p>
            <a:fld id="{44D8214C-F3C7-436D-B120-10B7B32D24D3}" type="datetimeFigureOut">
              <a:rPr lang="en-US" smtClean="0"/>
              <a:t>8/6/2026</a:t>
            </a:fld>
            <a:endParaRPr lang="en-US"/>
          </a:p>
        </p:txBody>
      </p:sp>
      <p:sp>
        <p:nvSpPr>
          <p:cNvPr id="6" name="Footer Placeholder 5">
            <a:extLst>
              <a:ext uri="{FF2B5EF4-FFF2-40B4-BE49-F238E27FC236}">
                <a16:creationId xmlns:a16="http://schemas.microsoft.com/office/drawing/2014/main" id="{4E8499DC-2383-FCCC-5C58-66517EE32B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A0D23-BA56-E1DA-FAF6-DF862A99C72E}"/>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60360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492B6-504C-897F-4F3A-3CD8648453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5AD12A-378C-7EFB-D6F2-143D627D8E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0CDA32-392A-B6F3-4E80-C6CD587D41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225F52-1E94-5B5E-D25B-16BB9F3BD8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2DA324-0CFE-FD86-4729-0455847C0A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90B0E9-7DAF-0524-F93F-E55116EC5026}"/>
              </a:ext>
            </a:extLst>
          </p:cNvPr>
          <p:cNvSpPr>
            <a:spLocks noGrp="1"/>
          </p:cNvSpPr>
          <p:nvPr>
            <p:ph type="dt" sz="half" idx="10"/>
          </p:nvPr>
        </p:nvSpPr>
        <p:spPr/>
        <p:txBody>
          <a:bodyPr/>
          <a:lstStyle/>
          <a:p>
            <a:fld id="{44D8214C-F3C7-436D-B120-10B7B32D24D3}" type="datetimeFigureOut">
              <a:rPr lang="en-US" smtClean="0"/>
              <a:t>8/6/2026</a:t>
            </a:fld>
            <a:endParaRPr lang="en-US"/>
          </a:p>
        </p:txBody>
      </p:sp>
      <p:sp>
        <p:nvSpPr>
          <p:cNvPr id="8" name="Footer Placeholder 7">
            <a:extLst>
              <a:ext uri="{FF2B5EF4-FFF2-40B4-BE49-F238E27FC236}">
                <a16:creationId xmlns:a16="http://schemas.microsoft.com/office/drawing/2014/main" id="{95C71E35-8D54-5A9B-DEC7-725DCA2F52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CC5F6A-8A19-7722-528D-3BC829BAD635}"/>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408903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99412-935A-D622-0C90-02108E89B9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0C0ECB-27B3-1E6C-FA93-8200B873967A}"/>
              </a:ext>
            </a:extLst>
          </p:cNvPr>
          <p:cNvSpPr>
            <a:spLocks noGrp="1"/>
          </p:cNvSpPr>
          <p:nvPr>
            <p:ph type="dt" sz="half" idx="10"/>
          </p:nvPr>
        </p:nvSpPr>
        <p:spPr/>
        <p:txBody>
          <a:bodyPr/>
          <a:lstStyle/>
          <a:p>
            <a:fld id="{44D8214C-F3C7-436D-B120-10B7B32D24D3}" type="datetimeFigureOut">
              <a:rPr lang="en-US" smtClean="0"/>
              <a:t>8/6/2026</a:t>
            </a:fld>
            <a:endParaRPr lang="en-US"/>
          </a:p>
        </p:txBody>
      </p:sp>
      <p:sp>
        <p:nvSpPr>
          <p:cNvPr id="4" name="Footer Placeholder 3">
            <a:extLst>
              <a:ext uri="{FF2B5EF4-FFF2-40B4-BE49-F238E27FC236}">
                <a16:creationId xmlns:a16="http://schemas.microsoft.com/office/drawing/2014/main" id="{B67E62D0-45F9-3C79-46F1-66FA1566B9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AC1581-3D22-1B09-02F5-BA51AF6E59E1}"/>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4200840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BBC38B-6392-9C83-A673-42FE53C13B48}"/>
              </a:ext>
            </a:extLst>
          </p:cNvPr>
          <p:cNvSpPr>
            <a:spLocks noGrp="1"/>
          </p:cNvSpPr>
          <p:nvPr>
            <p:ph type="dt" sz="half" idx="10"/>
          </p:nvPr>
        </p:nvSpPr>
        <p:spPr/>
        <p:txBody>
          <a:bodyPr/>
          <a:lstStyle/>
          <a:p>
            <a:fld id="{44D8214C-F3C7-436D-B120-10B7B32D24D3}" type="datetimeFigureOut">
              <a:rPr lang="en-US" smtClean="0"/>
              <a:t>8/6/2026</a:t>
            </a:fld>
            <a:endParaRPr lang="en-US"/>
          </a:p>
        </p:txBody>
      </p:sp>
      <p:sp>
        <p:nvSpPr>
          <p:cNvPr id="3" name="Footer Placeholder 2">
            <a:extLst>
              <a:ext uri="{FF2B5EF4-FFF2-40B4-BE49-F238E27FC236}">
                <a16:creationId xmlns:a16="http://schemas.microsoft.com/office/drawing/2014/main" id="{612049B6-E89A-79BC-D9D6-F2DEC5C2033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D7FFBD4-77FA-F650-0102-2ACD39215A8B}"/>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1452346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99648-CEA7-BB96-319D-D1BFC91CA5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66AD1F-FF60-7234-E001-1DD2BAE01B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B732D2E-A782-09ED-9008-04BA260FD4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093851-6F2A-B3AA-004B-C519EEDC021E}"/>
              </a:ext>
            </a:extLst>
          </p:cNvPr>
          <p:cNvSpPr>
            <a:spLocks noGrp="1"/>
          </p:cNvSpPr>
          <p:nvPr>
            <p:ph type="dt" sz="half" idx="10"/>
          </p:nvPr>
        </p:nvSpPr>
        <p:spPr/>
        <p:txBody>
          <a:bodyPr/>
          <a:lstStyle/>
          <a:p>
            <a:fld id="{44D8214C-F3C7-436D-B120-10B7B32D24D3}" type="datetimeFigureOut">
              <a:rPr lang="en-US" smtClean="0"/>
              <a:t>8/6/2026</a:t>
            </a:fld>
            <a:endParaRPr lang="en-US"/>
          </a:p>
        </p:txBody>
      </p:sp>
      <p:sp>
        <p:nvSpPr>
          <p:cNvPr id="6" name="Footer Placeholder 5">
            <a:extLst>
              <a:ext uri="{FF2B5EF4-FFF2-40B4-BE49-F238E27FC236}">
                <a16:creationId xmlns:a16="http://schemas.microsoft.com/office/drawing/2014/main" id="{63135B0A-EEE1-4F68-C813-2D72177499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917F4D-8427-B69E-F83E-531F056AC8C4}"/>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2205661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347E0-197B-A546-BFA0-2D31225780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EA93C13-CE11-9964-6C9E-C2969E450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0A3C783-DC72-E3C6-67AE-8638481327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A02FD1-9D2D-08F8-3686-B77DC81DE0CC}"/>
              </a:ext>
            </a:extLst>
          </p:cNvPr>
          <p:cNvSpPr>
            <a:spLocks noGrp="1"/>
          </p:cNvSpPr>
          <p:nvPr>
            <p:ph type="dt" sz="half" idx="10"/>
          </p:nvPr>
        </p:nvSpPr>
        <p:spPr/>
        <p:txBody>
          <a:bodyPr/>
          <a:lstStyle/>
          <a:p>
            <a:fld id="{44D8214C-F3C7-436D-B120-10B7B32D24D3}" type="datetimeFigureOut">
              <a:rPr lang="en-US" smtClean="0"/>
              <a:t>8/6/2026</a:t>
            </a:fld>
            <a:endParaRPr lang="en-US"/>
          </a:p>
        </p:txBody>
      </p:sp>
      <p:sp>
        <p:nvSpPr>
          <p:cNvPr id="6" name="Footer Placeholder 5">
            <a:extLst>
              <a:ext uri="{FF2B5EF4-FFF2-40B4-BE49-F238E27FC236}">
                <a16:creationId xmlns:a16="http://schemas.microsoft.com/office/drawing/2014/main" id="{14E3717E-0EE3-81E7-BFD2-F80D4C1BAA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33B8A7-6E3B-4BE7-02EA-6A918C4A9AA7}"/>
              </a:ext>
            </a:extLst>
          </p:cNvPr>
          <p:cNvSpPr>
            <a:spLocks noGrp="1"/>
          </p:cNvSpPr>
          <p:nvPr>
            <p:ph type="sldNum" sz="quarter" idx="12"/>
          </p:nvPr>
        </p:nvSpPr>
        <p:spPr/>
        <p:txBody>
          <a:bodyPr/>
          <a:lstStyle/>
          <a:p>
            <a:fld id="{25A19119-5219-484D-8DB1-17F5E7CC09F3}" type="slidenum">
              <a:rPr lang="en-US" smtClean="0"/>
              <a:t>‹#›</a:t>
            </a:fld>
            <a:endParaRPr lang="en-US"/>
          </a:p>
        </p:txBody>
      </p:sp>
    </p:spTree>
    <p:extLst>
      <p:ext uri="{BB962C8B-B14F-4D97-AF65-F5344CB8AC3E}">
        <p14:creationId xmlns:p14="http://schemas.microsoft.com/office/powerpoint/2010/main" val="1254085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37F553-F0B4-4A23-D98B-E4D161BEFA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BB5121-0296-7F62-494B-1588928DA9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D2E3E5-710D-4D92-A855-02B257F62B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D8214C-F3C7-436D-B120-10B7B32D24D3}" type="datetimeFigureOut">
              <a:rPr lang="en-US" smtClean="0"/>
              <a:t>8/6/2026</a:t>
            </a:fld>
            <a:endParaRPr lang="en-US"/>
          </a:p>
        </p:txBody>
      </p:sp>
      <p:sp>
        <p:nvSpPr>
          <p:cNvPr id="5" name="Footer Placeholder 4">
            <a:extLst>
              <a:ext uri="{FF2B5EF4-FFF2-40B4-BE49-F238E27FC236}">
                <a16:creationId xmlns:a16="http://schemas.microsoft.com/office/drawing/2014/main" id="{CE143979-6971-74B5-2BD3-88BF817559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15A4E0E-22AD-6D16-C394-346BED9154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5A19119-5219-484D-8DB1-17F5E7CC09F3}" type="slidenum">
              <a:rPr lang="en-US" smtClean="0"/>
              <a:t>‹#›</a:t>
            </a:fld>
            <a:endParaRPr lang="en-US"/>
          </a:p>
        </p:txBody>
      </p:sp>
    </p:spTree>
    <p:extLst>
      <p:ext uri="{BB962C8B-B14F-4D97-AF65-F5344CB8AC3E}">
        <p14:creationId xmlns:p14="http://schemas.microsoft.com/office/powerpoint/2010/main" val="1981005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F14B8-E7EF-A1BE-9E66-541B2129C3D5}"/>
              </a:ext>
            </a:extLst>
          </p:cNvPr>
          <p:cNvSpPr>
            <a:spLocks noGrp="1"/>
          </p:cNvSpPr>
          <p:nvPr>
            <p:ph type="ctrTitle"/>
          </p:nvPr>
        </p:nvSpPr>
        <p:spPr>
          <a:xfrm rot="20770064">
            <a:off x="528320" y="464683"/>
            <a:ext cx="4775200" cy="1249044"/>
          </a:xfrm>
        </p:spPr>
        <p:txBody>
          <a:bodyPr>
            <a:normAutofit/>
          </a:bodyPr>
          <a:lstStyle/>
          <a:p>
            <a:pPr algn="l"/>
            <a:r>
              <a:rPr lang="en-US" sz="6600" spc="100" dirty="0">
                <a:solidFill>
                  <a:srgbClr val="F0CB80"/>
                </a:solidFill>
                <a:latin typeface="Fave Script Bold Pro" pitchFamily="2" charset="0"/>
              </a:rPr>
              <a:t>A Life of</a:t>
            </a:r>
          </a:p>
        </p:txBody>
      </p:sp>
      <p:sp>
        <p:nvSpPr>
          <p:cNvPr id="3" name="Subtitle 2">
            <a:extLst>
              <a:ext uri="{FF2B5EF4-FFF2-40B4-BE49-F238E27FC236}">
                <a16:creationId xmlns:a16="http://schemas.microsoft.com/office/drawing/2014/main" id="{1E19EFE4-B690-DC6A-978C-6B1DAE573D4B}"/>
              </a:ext>
            </a:extLst>
          </p:cNvPr>
          <p:cNvSpPr>
            <a:spLocks noGrp="1"/>
          </p:cNvSpPr>
          <p:nvPr>
            <p:ph type="subTitle" idx="1"/>
          </p:nvPr>
        </p:nvSpPr>
        <p:spPr>
          <a:xfrm>
            <a:off x="1127760" y="1927087"/>
            <a:ext cx="5963920" cy="1904682"/>
          </a:xfrm>
        </p:spPr>
        <p:txBody>
          <a:bodyPr>
            <a:normAutofit/>
            <a:scene3d>
              <a:camera prst="orthographicFront"/>
              <a:lightRig rig="threePt" dir="t"/>
            </a:scene3d>
            <a:sp3d extrusionH="57150" prstMaterial="dkEdge">
              <a:bevelT w="38100" h="38100" prst="angle"/>
            </a:sp3d>
          </a:bodyPr>
          <a:lstStyle/>
          <a:p>
            <a:pPr algn="l"/>
            <a:r>
              <a:rPr lang="en-US" sz="11500" b="1" spc="100" dirty="0">
                <a:ln>
                  <a:solidFill>
                    <a:schemeClr val="tx1"/>
                  </a:solidFill>
                </a:ln>
                <a:solidFill>
                  <a:srgbClr val="F0CB80"/>
                </a:solidFill>
                <a:effectLst>
                  <a:outerShdw blurRad="38100" dist="38100" dir="2700000" algn="tl">
                    <a:srgbClr val="000000">
                      <a:alpha val="43137"/>
                    </a:srgbClr>
                  </a:outerShdw>
                </a:effectLst>
                <a:latin typeface="Boucherie Block" panose="02000506000000020004" pitchFamily="2" charset="0"/>
              </a:rPr>
              <a:t>DEVOTION</a:t>
            </a:r>
          </a:p>
        </p:txBody>
      </p:sp>
      <p:sp>
        <p:nvSpPr>
          <p:cNvPr id="4" name="TextBox 3">
            <a:extLst>
              <a:ext uri="{FF2B5EF4-FFF2-40B4-BE49-F238E27FC236}">
                <a16:creationId xmlns:a16="http://schemas.microsoft.com/office/drawing/2014/main" id="{CB1BE4F3-9457-C9A0-EF1D-AF212F97CF29}"/>
              </a:ext>
            </a:extLst>
          </p:cNvPr>
          <p:cNvSpPr txBox="1"/>
          <p:nvPr/>
        </p:nvSpPr>
        <p:spPr>
          <a:xfrm>
            <a:off x="2616200" y="4930913"/>
            <a:ext cx="7122160" cy="1092735"/>
          </a:xfrm>
          <a:prstGeom prst="rect">
            <a:avLst/>
          </a:prstGeom>
          <a:noFill/>
        </p:spPr>
        <p:txBody>
          <a:bodyPr wrap="square" rtlCol="0">
            <a:spAutoFit/>
          </a:bodyPr>
          <a:lstStyle/>
          <a:p>
            <a:pPr algn="ctr">
              <a:lnSpc>
                <a:spcPct val="90000"/>
              </a:lnSpc>
            </a:pPr>
            <a:r>
              <a:rPr lang="en-US" sz="3600" dirty="0">
                <a:solidFill>
                  <a:srgbClr val="F0CB80"/>
                </a:solidFill>
              </a:rPr>
              <a:t>“Devotion is the fragrance of a heart that loves unconditionally.”</a:t>
            </a:r>
          </a:p>
        </p:txBody>
      </p:sp>
    </p:spTree>
    <p:extLst>
      <p:ext uri="{BB962C8B-B14F-4D97-AF65-F5344CB8AC3E}">
        <p14:creationId xmlns:p14="http://schemas.microsoft.com/office/powerpoint/2010/main" val="1310847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D3ECC-3FD1-68B4-1C40-D351B1A57C8A}"/>
              </a:ext>
            </a:extLst>
          </p:cNvPr>
          <p:cNvSpPr>
            <a:spLocks noGrp="1"/>
          </p:cNvSpPr>
          <p:nvPr>
            <p:ph type="title"/>
          </p:nvPr>
        </p:nvSpPr>
        <p:spPr>
          <a:xfrm>
            <a:off x="3627120" y="131445"/>
            <a:ext cx="8321040" cy="1325563"/>
          </a:xfrm>
        </p:spPr>
        <p:txBody>
          <a:bodyPr>
            <a:normAutofit/>
          </a:bodyPr>
          <a:lstStyle/>
          <a:p>
            <a:r>
              <a:rPr lang="en-US" sz="4800" spc="-100" dirty="0">
                <a:solidFill>
                  <a:srgbClr val="F0CB80"/>
                </a:solidFill>
                <a:latin typeface="Boucherie Block" panose="02000506000000020004" pitchFamily="2" charset="0"/>
              </a:rPr>
              <a:t>Examples of Devotion in Scripture</a:t>
            </a:r>
          </a:p>
        </p:txBody>
      </p:sp>
      <p:sp>
        <p:nvSpPr>
          <p:cNvPr id="3" name="Content Placeholder 2">
            <a:extLst>
              <a:ext uri="{FF2B5EF4-FFF2-40B4-BE49-F238E27FC236}">
                <a16:creationId xmlns:a16="http://schemas.microsoft.com/office/drawing/2014/main" id="{0BCEC54A-B43B-F24E-F35A-25E2B87090E6}"/>
              </a:ext>
            </a:extLst>
          </p:cNvPr>
          <p:cNvSpPr>
            <a:spLocks noGrp="1"/>
          </p:cNvSpPr>
          <p:nvPr>
            <p:ph idx="1"/>
          </p:nvPr>
        </p:nvSpPr>
        <p:spPr>
          <a:xfrm>
            <a:off x="3698240" y="1457008"/>
            <a:ext cx="8249920" cy="5096191"/>
          </a:xfrm>
        </p:spPr>
        <p:txBody>
          <a:bodyPr>
            <a:normAutofit/>
          </a:bodyPr>
          <a:lstStyle/>
          <a:p>
            <a:pPr marL="0" indent="0" algn="ctr">
              <a:spcBef>
                <a:spcPts val="0"/>
              </a:spcBef>
              <a:spcAft>
                <a:spcPts val="1800"/>
              </a:spcAft>
              <a:buNone/>
            </a:pPr>
            <a:r>
              <a:rPr lang="en-US" sz="3600" b="1" dirty="0">
                <a:solidFill>
                  <a:srgbClr val="F0CB80"/>
                </a:solidFill>
                <a:effectLst>
                  <a:outerShdw blurRad="38100" dist="38100" dir="2700000" algn="tl">
                    <a:srgbClr val="000000">
                      <a:alpha val="43137"/>
                    </a:srgbClr>
                  </a:outerShdw>
                </a:effectLst>
              </a:rPr>
              <a:t>Isaac</a:t>
            </a:r>
            <a:r>
              <a:rPr lang="en-US" sz="3600" dirty="0">
                <a:solidFill>
                  <a:srgbClr val="F0CB80"/>
                </a:solidFill>
                <a:effectLst>
                  <a:outerShdw blurRad="38100" dist="38100" dir="2700000" algn="tl">
                    <a:srgbClr val="000000">
                      <a:alpha val="43137"/>
                    </a:srgbClr>
                  </a:outerShdw>
                </a:effectLst>
              </a:rPr>
              <a:t> (</a:t>
            </a:r>
            <a:r>
              <a:rPr lang="en-US" sz="3600" b="1" dirty="0">
                <a:solidFill>
                  <a:srgbClr val="F0CB80"/>
                </a:solidFill>
                <a:effectLst>
                  <a:outerShdw blurRad="38100" dist="38100" dir="2700000" algn="tl">
                    <a:srgbClr val="000000">
                      <a:alpha val="43137"/>
                    </a:srgbClr>
                  </a:outerShdw>
                </a:effectLst>
              </a:rPr>
              <a:t>Genesis 24:63</a:t>
            </a:r>
            <a:r>
              <a:rPr lang="en-US" sz="3600" dirty="0">
                <a:solidFill>
                  <a:srgbClr val="F0CB80"/>
                </a:solidFill>
                <a:effectLst>
                  <a:outerShdw blurRad="38100" dist="38100" dir="2700000" algn="tl">
                    <a:srgbClr val="000000">
                      <a:alpha val="43137"/>
                    </a:srgbClr>
                  </a:outerShdw>
                </a:effectLst>
              </a:rPr>
              <a:t>; Psalm 63:6-7)</a:t>
            </a:r>
          </a:p>
          <a:p>
            <a:pPr marL="0" indent="0" algn="ctr">
              <a:spcBef>
                <a:spcPts val="0"/>
              </a:spcBef>
              <a:spcAft>
                <a:spcPts val="1800"/>
              </a:spcAft>
              <a:buNone/>
            </a:pPr>
            <a:r>
              <a:rPr lang="en-US" sz="3600" b="1" dirty="0">
                <a:solidFill>
                  <a:schemeClr val="bg1"/>
                </a:solidFill>
                <a:effectLst>
                  <a:outerShdw blurRad="38100" dist="38100" dir="2700000" algn="tl">
                    <a:srgbClr val="000000">
                      <a:alpha val="43137"/>
                    </a:srgbClr>
                  </a:outerShdw>
                </a:effectLst>
              </a:rPr>
              <a:t>David </a:t>
            </a:r>
            <a:r>
              <a:rPr lang="en-US" sz="3600" dirty="0">
                <a:solidFill>
                  <a:schemeClr val="bg1"/>
                </a:solidFill>
                <a:effectLst>
                  <a:outerShdw blurRad="38100" dist="38100" dir="2700000" algn="tl">
                    <a:srgbClr val="000000">
                      <a:alpha val="43137"/>
                    </a:srgbClr>
                  </a:outerShdw>
                </a:effectLst>
              </a:rPr>
              <a:t>(</a:t>
            </a:r>
            <a:r>
              <a:rPr lang="en-US" sz="3600" b="1" dirty="0">
                <a:solidFill>
                  <a:schemeClr val="bg1"/>
                </a:solidFill>
                <a:effectLst>
                  <a:outerShdw blurRad="38100" dist="38100" dir="2700000" algn="tl">
                    <a:srgbClr val="000000">
                      <a:alpha val="43137"/>
                    </a:srgbClr>
                  </a:outerShdw>
                </a:effectLst>
              </a:rPr>
              <a:t>Psalm 55:16-17</a:t>
            </a:r>
            <a:r>
              <a:rPr lang="en-US" sz="3600" dirty="0">
                <a:solidFill>
                  <a:schemeClr val="bg1"/>
                </a:solidFill>
                <a:effectLst>
                  <a:outerShdw blurRad="38100" dist="38100" dir="2700000" algn="tl">
                    <a:srgbClr val="000000">
                      <a:alpha val="43137"/>
                    </a:srgbClr>
                  </a:outerShdw>
                </a:effectLst>
              </a:rPr>
              <a:t>)</a:t>
            </a:r>
          </a:p>
          <a:p>
            <a:pPr marL="0" indent="0" algn="ctr">
              <a:spcBef>
                <a:spcPts val="0"/>
              </a:spcBef>
              <a:spcAft>
                <a:spcPts val="1800"/>
              </a:spcAft>
              <a:buNone/>
            </a:pPr>
            <a:r>
              <a:rPr lang="en-US" sz="3600" b="1" dirty="0">
                <a:solidFill>
                  <a:srgbClr val="F0CB80"/>
                </a:solidFill>
                <a:effectLst>
                  <a:outerShdw blurRad="38100" dist="38100" dir="2700000" algn="tl">
                    <a:srgbClr val="000000">
                      <a:alpha val="43137"/>
                    </a:srgbClr>
                  </a:outerShdw>
                </a:effectLst>
              </a:rPr>
              <a:t>Prophetess Anna </a:t>
            </a:r>
            <a:r>
              <a:rPr lang="en-US" sz="3600" dirty="0">
                <a:solidFill>
                  <a:srgbClr val="F0CB80"/>
                </a:solidFill>
                <a:effectLst>
                  <a:outerShdw blurRad="38100" dist="38100" dir="2700000" algn="tl">
                    <a:srgbClr val="000000">
                      <a:alpha val="43137"/>
                    </a:srgbClr>
                  </a:outerShdw>
                </a:effectLst>
              </a:rPr>
              <a:t>(</a:t>
            </a:r>
            <a:r>
              <a:rPr lang="en-US" sz="3600" b="1" dirty="0">
                <a:solidFill>
                  <a:srgbClr val="F0CB80"/>
                </a:solidFill>
                <a:effectLst>
                  <a:outerShdw blurRad="38100" dist="38100" dir="2700000" algn="tl">
                    <a:srgbClr val="000000">
                      <a:alpha val="43137"/>
                    </a:srgbClr>
                  </a:outerShdw>
                </a:effectLst>
              </a:rPr>
              <a:t>Luke 2:36-38</a:t>
            </a:r>
            <a:r>
              <a:rPr lang="en-US" sz="3600" dirty="0">
                <a:solidFill>
                  <a:srgbClr val="F0CB80"/>
                </a:solidFill>
                <a:effectLst>
                  <a:outerShdw blurRad="38100" dist="38100" dir="2700000" algn="tl">
                    <a:srgbClr val="000000">
                      <a:alpha val="43137"/>
                    </a:srgbClr>
                  </a:outerShdw>
                </a:effectLst>
              </a:rPr>
              <a:t>)</a:t>
            </a:r>
          </a:p>
          <a:p>
            <a:pPr marL="0" indent="0" algn="ctr">
              <a:buNone/>
            </a:pPr>
            <a:r>
              <a:rPr lang="en-US" sz="3600" b="1" dirty="0">
                <a:solidFill>
                  <a:schemeClr val="bg1"/>
                </a:solidFill>
                <a:effectLst>
                  <a:outerShdw blurRad="38100" dist="38100" dir="2700000" algn="tl">
                    <a:srgbClr val="000000">
                      <a:alpha val="43137"/>
                    </a:srgbClr>
                  </a:outerShdw>
                </a:effectLst>
              </a:rPr>
              <a:t>Mary, sister of Lazarus</a:t>
            </a:r>
            <a:br>
              <a:rPr lang="en-US" sz="3600" dirty="0">
                <a:solidFill>
                  <a:schemeClr val="bg1"/>
                </a:solidFill>
                <a:effectLst>
                  <a:outerShdw blurRad="38100" dist="38100" dir="2700000" algn="tl">
                    <a:srgbClr val="000000">
                      <a:alpha val="43137"/>
                    </a:srgbClr>
                  </a:outerShdw>
                </a:effectLst>
              </a:rPr>
            </a:br>
            <a:r>
              <a:rPr lang="en-US" sz="3600" dirty="0">
                <a:solidFill>
                  <a:schemeClr val="bg1"/>
                </a:solidFill>
                <a:effectLst>
                  <a:outerShdw blurRad="38100" dist="38100" dir="2700000" algn="tl">
                    <a:srgbClr val="000000">
                      <a:alpha val="43137"/>
                    </a:srgbClr>
                  </a:outerShdw>
                </a:effectLst>
              </a:rPr>
              <a:t>(</a:t>
            </a:r>
            <a:r>
              <a:rPr lang="en-US" sz="3600" b="1" dirty="0">
                <a:solidFill>
                  <a:schemeClr val="bg1"/>
                </a:solidFill>
                <a:effectLst>
                  <a:outerShdw blurRad="38100" dist="38100" dir="2700000" algn="tl">
                    <a:srgbClr val="000000">
                      <a:alpha val="43137"/>
                    </a:srgbClr>
                  </a:outerShdw>
                </a:effectLst>
              </a:rPr>
              <a:t>Luke 10:38-39 42</a:t>
            </a:r>
            <a:r>
              <a:rPr lang="en-US" sz="3600" dirty="0">
                <a:solidFill>
                  <a:schemeClr val="bg1"/>
                </a:solidFill>
                <a:effectLst>
                  <a:outerShdw blurRad="38100" dist="38100" dir="2700000" algn="tl">
                    <a:srgbClr val="000000">
                      <a:alpha val="43137"/>
                    </a:srgbClr>
                  </a:outerShdw>
                </a:effectLst>
              </a:rPr>
              <a:t>)</a:t>
            </a:r>
          </a:p>
          <a:p>
            <a:pPr marL="0" indent="0" algn="ctr">
              <a:buNone/>
            </a:pPr>
            <a:endParaRPr lang="en-US" sz="1600" dirty="0">
              <a:solidFill>
                <a:srgbClr val="F0CB80"/>
              </a:solidFill>
              <a:effectLst>
                <a:outerShdw blurRad="38100" dist="38100" dir="2700000" algn="tl">
                  <a:srgbClr val="000000">
                    <a:alpha val="43137"/>
                  </a:srgbClr>
                </a:outerShdw>
              </a:effectLst>
            </a:endParaRPr>
          </a:p>
          <a:p>
            <a:pPr marL="0" indent="0" algn="ctr">
              <a:buNone/>
            </a:pPr>
            <a:r>
              <a:rPr lang="en-US" sz="3600" b="1" dirty="0">
                <a:solidFill>
                  <a:srgbClr val="F0CB80"/>
                </a:solidFill>
                <a:effectLst>
                  <a:outerShdw blurRad="38100" dist="38100" dir="2700000" algn="tl">
                    <a:srgbClr val="000000">
                      <a:alpha val="43137"/>
                    </a:srgbClr>
                  </a:outerShdw>
                </a:effectLst>
              </a:rPr>
              <a:t>The Lord Himself</a:t>
            </a:r>
            <a:br>
              <a:rPr lang="en-US" sz="3600" dirty="0">
                <a:solidFill>
                  <a:srgbClr val="F0CB80"/>
                </a:solidFill>
                <a:effectLst>
                  <a:outerShdw blurRad="38100" dist="38100" dir="2700000" algn="tl">
                    <a:srgbClr val="000000">
                      <a:alpha val="43137"/>
                    </a:srgbClr>
                  </a:outerShdw>
                </a:effectLst>
              </a:rPr>
            </a:br>
            <a:r>
              <a:rPr lang="en-US" sz="3600" dirty="0">
                <a:solidFill>
                  <a:srgbClr val="F0CB80"/>
                </a:solidFill>
                <a:effectLst>
                  <a:outerShdw blurRad="38100" dist="38100" dir="2700000" algn="tl">
                    <a:srgbClr val="000000">
                      <a:alpha val="43137"/>
                    </a:srgbClr>
                  </a:outerShdw>
                </a:effectLst>
              </a:rPr>
              <a:t>(</a:t>
            </a:r>
            <a:r>
              <a:rPr lang="en-US" sz="3600" b="1" dirty="0">
                <a:solidFill>
                  <a:srgbClr val="F0CB80"/>
                </a:solidFill>
                <a:effectLst>
                  <a:outerShdw blurRad="38100" dist="38100" dir="2700000" algn="tl">
                    <a:srgbClr val="000000">
                      <a:alpha val="43137"/>
                    </a:srgbClr>
                  </a:outerShdw>
                </a:effectLst>
              </a:rPr>
              <a:t>Mark 1:35; John 5:30</a:t>
            </a:r>
            <a:r>
              <a:rPr lang="en-US" sz="3600" dirty="0">
                <a:solidFill>
                  <a:srgbClr val="F0CB80"/>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27553086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FD469-2626-BC86-8B46-63DD64EA8CE8}"/>
              </a:ext>
            </a:extLst>
          </p:cNvPr>
          <p:cNvSpPr>
            <a:spLocks noGrp="1"/>
          </p:cNvSpPr>
          <p:nvPr>
            <p:ph type="title"/>
          </p:nvPr>
        </p:nvSpPr>
        <p:spPr>
          <a:xfrm>
            <a:off x="1666240" y="101599"/>
            <a:ext cx="9687560" cy="1991361"/>
          </a:xfrm>
        </p:spPr>
        <p:txBody>
          <a:bodyPr>
            <a:normAutofit/>
          </a:bodyPr>
          <a:lstStyle/>
          <a:p>
            <a:r>
              <a:rPr lang="en-US" sz="6600" dirty="0">
                <a:solidFill>
                  <a:srgbClr val="F0CB80"/>
                </a:solidFill>
                <a:latin typeface="Boucherie Block" panose="02000506000000020004" pitchFamily="2" charset="0"/>
              </a:rPr>
              <a:t>TRUE DEVOTION</a:t>
            </a:r>
            <a:br>
              <a:rPr lang="en-US" sz="6600" dirty="0">
                <a:solidFill>
                  <a:srgbClr val="F0CB80"/>
                </a:solidFill>
                <a:latin typeface="Boucherie Block" panose="02000506000000020004" pitchFamily="2" charset="0"/>
              </a:rPr>
            </a:br>
            <a:r>
              <a:rPr lang="en-US" sz="3600" dirty="0">
                <a:solidFill>
                  <a:srgbClr val="F0CB80"/>
                </a:solidFill>
                <a:latin typeface="+mn-lt"/>
              </a:rPr>
              <a:t>            (Psalm 1:1-2)</a:t>
            </a:r>
            <a:endParaRPr lang="en-US" sz="6600" dirty="0">
              <a:solidFill>
                <a:srgbClr val="F0CB80"/>
              </a:solidFill>
              <a:latin typeface="+mn-lt"/>
            </a:endParaRPr>
          </a:p>
        </p:txBody>
      </p:sp>
      <p:sp>
        <p:nvSpPr>
          <p:cNvPr id="3" name="Content Placeholder 2">
            <a:extLst>
              <a:ext uri="{FF2B5EF4-FFF2-40B4-BE49-F238E27FC236}">
                <a16:creationId xmlns:a16="http://schemas.microsoft.com/office/drawing/2014/main" id="{5B548052-2364-3453-72C3-E84AE00AD933}"/>
              </a:ext>
            </a:extLst>
          </p:cNvPr>
          <p:cNvSpPr>
            <a:spLocks noGrp="1"/>
          </p:cNvSpPr>
          <p:nvPr>
            <p:ph idx="1"/>
          </p:nvPr>
        </p:nvSpPr>
        <p:spPr>
          <a:xfrm>
            <a:off x="711200" y="2164081"/>
            <a:ext cx="7152640" cy="4409440"/>
          </a:xfrm>
        </p:spPr>
        <p:txBody>
          <a:bodyPr>
            <a:normAutofit/>
          </a:bodyPr>
          <a:lstStyle/>
          <a:p>
            <a:pPr marL="396875" indent="-396875">
              <a:spcBef>
                <a:spcPts val="0"/>
              </a:spcBef>
              <a:spcAft>
                <a:spcPts val="1200"/>
              </a:spcAft>
            </a:pPr>
            <a:r>
              <a:rPr lang="en-US" sz="4000" b="1" dirty="0">
                <a:solidFill>
                  <a:schemeClr val="bg1"/>
                </a:solidFill>
                <a:effectLst>
                  <a:outerShdw blurRad="38100" dist="38100" dir="2700000" algn="tl">
                    <a:srgbClr val="000000">
                      <a:alpha val="43137"/>
                    </a:srgbClr>
                  </a:outerShdw>
                </a:effectLst>
              </a:rPr>
              <a:t>Some things we try (in and of themselves) fall short of God’s concept of Devotion.</a:t>
            </a:r>
          </a:p>
          <a:p>
            <a:pPr marL="396875" indent="-396875"/>
            <a:r>
              <a:rPr lang="en-US" sz="4000" b="1" dirty="0">
                <a:solidFill>
                  <a:srgbClr val="F0CB80"/>
                </a:solidFill>
                <a:effectLst>
                  <a:outerShdw blurRad="38100" dist="38100" dir="2700000" algn="tl">
                    <a:srgbClr val="000000">
                      <a:alpha val="43137"/>
                    </a:srgbClr>
                  </a:outerShdw>
                </a:effectLst>
              </a:rPr>
              <a:t>However, private efforts to grow closer to God are full of promise!</a:t>
            </a:r>
            <a:br>
              <a:rPr lang="en-US" sz="4000" dirty="0">
                <a:solidFill>
                  <a:srgbClr val="F0CB80"/>
                </a:solidFill>
                <a:effectLst>
                  <a:outerShdw blurRad="38100" dist="38100" dir="2700000" algn="tl">
                    <a:srgbClr val="000000">
                      <a:alpha val="43137"/>
                    </a:srgbClr>
                  </a:outerShdw>
                </a:effectLst>
              </a:rPr>
            </a:br>
            <a:r>
              <a:rPr lang="en-US" sz="4000" dirty="0">
                <a:solidFill>
                  <a:srgbClr val="F0CB80"/>
                </a:solidFill>
                <a:effectLst>
                  <a:outerShdw blurRad="38100" dist="38100" dir="2700000" algn="tl">
                    <a:srgbClr val="000000">
                      <a:alpha val="43137"/>
                    </a:srgbClr>
                  </a:outerShdw>
                </a:effectLst>
              </a:rPr>
              <a:t>(1 Chronicles 28:9; James 4:8)</a:t>
            </a:r>
          </a:p>
          <a:p>
            <a:pPr marL="457200" indent="-457200"/>
            <a:endParaRPr lang="en-US" sz="4000" dirty="0">
              <a:solidFill>
                <a:srgbClr val="F0CB8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759422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021A-3675-7A49-A7A7-3681F9EAF28C}"/>
              </a:ext>
            </a:extLst>
          </p:cNvPr>
          <p:cNvSpPr>
            <a:spLocks noGrp="1"/>
          </p:cNvSpPr>
          <p:nvPr>
            <p:ph type="title"/>
          </p:nvPr>
        </p:nvSpPr>
        <p:spPr>
          <a:xfrm>
            <a:off x="3891281" y="108742"/>
            <a:ext cx="8249919" cy="1781017"/>
          </a:xfrm>
        </p:spPr>
        <p:txBody>
          <a:bodyPr>
            <a:normAutofit/>
          </a:bodyPr>
          <a:lstStyle/>
          <a:p>
            <a:pPr algn="ctr"/>
            <a:r>
              <a:rPr lang="en-US" sz="6000" spc="-100" dirty="0">
                <a:solidFill>
                  <a:srgbClr val="F0CB80"/>
                </a:solidFill>
                <a:effectLst>
                  <a:outerShdw blurRad="38100" dist="38100" dir="2700000" algn="tl">
                    <a:srgbClr val="000000">
                      <a:alpha val="43137"/>
                    </a:srgbClr>
                  </a:outerShdw>
                </a:effectLst>
                <a:latin typeface="Boucherie Block" panose="02000506000000020004" pitchFamily="2" charset="0"/>
              </a:rPr>
              <a:t>Three Ways to Grow </a:t>
            </a:r>
            <a:br>
              <a:rPr lang="en-US" sz="6000" spc="-100" dirty="0">
                <a:solidFill>
                  <a:srgbClr val="F0CB80"/>
                </a:solidFill>
                <a:effectLst>
                  <a:outerShdw blurRad="38100" dist="38100" dir="2700000" algn="tl">
                    <a:srgbClr val="000000">
                      <a:alpha val="43137"/>
                    </a:srgbClr>
                  </a:outerShdw>
                </a:effectLst>
                <a:latin typeface="Boucherie Block" panose="02000506000000020004" pitchFamily="2" charset="0"/>
              </a:rPr>
            </a:br>
            <a:r>
              <a:rPr lang="en-US" sz="6000" spc="-100" dirty="0">
                <a:solidFill>
                  <a:srgbClr val="F0CB80"/>
                </a:solidFill>
                <a:effectLst>
                  <a:outerShdw blurRad="38100" dist="38100" dir="2700000" algn="tl">
                    <a:srgbClr val="000000">
                      <a:alpha val="43137"/>
                    </a:srgbClr>
                  </a:outerShdw>
                </a:effectLst>
                <a:latin typeface="Boucherie Block" panose="02000506000000020004" pitchFamily="2" charset="0"/>
              </a:rPr>
              <a:t>Devotionally</a:t>
            </a:r>
          </a:p>
        </p:txBody>
      </p:sp>
      <p:sp>
        <p:nvSpPr>
          <p:cNvPr id="3" name="Content Placeholder 2">
            <a:extLst>
              <a:ext uri="{FF2B5EF4-FFF2-40B4-BE49-F238E27FC236}">
                <a16:creationId xmlns:a16="http://schemas.microsoft.com/office/drawing/2014/main" id="{A44DDFCE-2AEF-B544-5BB5-E4075BAA13A7}"/>
              </a:ext>
            </a:extLst>
          </p:cNvPr>
          <p:cNvSpPr>
            <a:spLocks noGrp="1"/>
          </p:cNvSpPr>
          <p:nvPr>
            <p:ph idx="1"/>
          </p:nvPr>
        </p:nvSpPr>
        <p:spPr>
          <a:xfrm>
            <a:off x="4104640" y="2103120"/>
            <a:ext cx="7813040" cy="4073843"/>
          </a:xfrm>
        </p:spPr>
        <p:txBody>
          <a:bodyPr>
            <a:normAutofit/>
          </a:bodyPr>
          <a:lstStyle/>
          <a:p>
            <a:pPr marL="0" indent="0" algn="ctr">
              <a:buNone/>
            </a:pPr>
            <a:r>
              <a:rPr lang="en-US" sz="4000" b="1" dirty="0">
                <a:solidFill>
                  <a:srgbClr val="F0CB80"/>
                </a:solidFill>
              </a:rPr>
              <a:t>Spiritual Nourishment (Study)</a:t>
            </a:r>
          </a:p>
          <a:p>
            <a:pPr marL="0" indent="0" algn="ctr">
              <a:spcBef>
                <a:spcPts val="0"/>
              </a:spcBef>
              <a:spcAft>
                <a:spcPts val="1800"/>
              </a:spcAft>
              <a:buNone/>
            </a:pPr>
            <a:r>
              <a:rPr lang="en-US" sz="3600" dirty="0">
                <a:solidFill>
                  <a:schemeClr val="bg1"/>
                </a:solidFill>
              </a:rPr>
              <a:t>1 Peter 1:22-23; 2:2-3</a:t>
            </a:r>
          </a:p>
          <a:p>
            <a:pPr marL="0" indent="0" algn="ctr">
              <a:buNone/>
            </a:pPr>
            <a:r>
              <a:rPr lang="en-US" sz="4000" b="1" dirty="0">
                <a:solidFill>
                  <a:srgbClr val="F0CB80"/>
                </a:solidFill>
              </a:rPr>
              <a:t>Meditation (Musing, Imagination)</a:t>
            </a:r>
          </a:p>
          <a:p>
            <a:pPr marL="0" indent="0" algn="ctr">
              <a:spcBef>
                <a:spcPts val="0"/>
              </a:spcBef>
              <a:spcAft>
                <a:spcPts val="1800"/>
              </a:spcAft>
              <a:buNone/>
            </a:pPr>
            <a:r>
              <a:rPr lang="en-US" sz="3600" dirty="0">
                <a:solidFill>
                  <a:schemeClr val="bg1"/>
                </a:solidFill>
              </a:rPr>
              <a:t>Psalm 1:1-2; Joshua 1:8</a:t>
            </a:r>
          </a:p>
          <a:p>
            <a:pPr marL="0" indent="0" algn="ctr">
              <a:buNone/>
            </a:pPr>
            <a:r>
              <a:rPr lang="en-US" sz="4000" b="1" dirty="0">
                <a:solidFill>
                  <a:srgbClr val="F0CB80"/>
                </a:solidFill>
              </a:rPr>
              <a:t>Prayer (Talking to God)</a:t>
            </a:r>
          </a:p>
          <a:p>
            <a:pPr marL="0" indent="0" algn="ctr">
              <a:spcBef>
                <a:spcPts val="0"/>
              </a:spcBef>
              <a:buNone/>
            </a:pPr>
            <a:r>
              <a:rPr lang="en-US" sz="3600" dirty="0">
                <a:solidFill>
                  <a:schemeClr val="bg1"/>
                </a:solidFill>
              </a:rPr>
              <a:t>Philippians 4:6-7; Matthew 26:36-44</a:t>
            </a:r>
            <a:endParaRPr lang="en-US" sz="3200" dirty="0">
              <a:solidFill>
                <a:schemeClr val="bg1"/>
              </a:solidFill>
            </a:endParaRPr>
          </a:p>
        </p:txBody>
      </p:sp>
    </p:spTree>
    <p:extLst>
      <p:ext uri="{BB962C8B-B14F-4D97-AF65-F5344CB8AC3E}">
        <p14:creationId xmlns:p14="http://schemas.microsoft.com/office/powerpoint/2010/main" val="17509035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anim calcmode="lin" valueType="num">
                                      <p:cBhvr>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anim calcmode="lin" valueType="num">
                                      <p:cBhvr>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anim calcmode="lin" valueType="num">
                                      <p:cBhvr>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07F04-22BD-EF16-419E-0CC36D56B25D}"/>
              </a:ext>
            </a:extLst>
          </p:cNvPr>
          <p:cNvSpPr>
            <a:spLocks noGrp="1"/>
          </p:cNvSpPr>
          <p:nvPr>
            <p:ph type="title"/>
          </p:nvPr>
        </p:nvSpPr>
        <p:spPr>
          <a:xfrm>
            <a:off x="594360" y="132080"/>
            <a:ext cx="7056120" cy="1280159"/>
          </a:xfrm>
        </p:spPr>
        <p:txBody>
          <a:bodyPr>
            <a:normAutofit/>
          </a:bodyPr>
          <a:lstStyle/>
          <a:p>
            <a:r>
              <a:rPr lang="en-US" sz="6000" dirty="0">
                <a:solidFill>
                  <a:srgbClr val="F0CB80"/>
                </a:solidFill>
                <a:latin typeface="Boucherie Block" panose="02000506000000020004" pitchFamily="2" charset="0"/>
              </a:rPr>
              <a:t>Practical Suggestions</a:t>
            </a:r>
          </a:p>
        </p:txBody>
      </p:sp>
      <p:sp>
        <p:nvSpPr>
          <p:cNvPr id="3" name="Content Placeholder 2">
            <a:extLst>
              <a:ext uri="{FF2B5EF4-FFF2-40B4-BE49-F238E27FC236}">
                <a16:creationId xmlns:a16="http://schemas.microsoft.com/office/drawing/2014/main" id="{A42A63EC-1B2E-A10D-DCC8-35B9CDFA052F}"/>
              </a:ext>
            </a:extLst>
          </p:cNvPr>
          <p:cNvSpPr>
            <a:spLocks noGrp="1"/>
          </p:cNvSpPr>
          <p:nvPr>
            <p:ph idx="1"/>
          </p:nvPr>
        </p:nvSpPr>
        <p:spPr>
          <a:xfrm>
            <a:off x="838200" y="1280160"/>
            <a:ext cx="6568440" cy="5313679"/>
          </a:xfrm>
        </p:spPr>
        <p:txBody>
          <a:bodyPr>
            <a:normAutofit/>
          </a:bodyPr>
          <a:lstStyle/>
          <a:p>
            <a:pPr marL="0" indent="0" algn="ctr">
              <a:spcBef>
                <a:spcPts val="0"/>
              </a:spcBef>
              <a:buNone/>
            </a:pPr>
            <a:r>
              <a:rPr lang="en-US" sz="4000" b="1" dirty="0">
                <a:solidFill>
                  <a:srgbClr val="F0CB80"/>
                </a:solidFill>
              </a:rPr>
              <a:t>Individual / Reciprocal</a:t>
            </a:r>
          </a:p>
          <a:p>
            <a:pPr marL="0" indent="0" algn="ctr">
              <a:spcBef>
                <a:spcPts val="0"/>
              </a:spcBef>
              <a:spcAft>
                <a:spcPts val="1200"/>
              </a:spcAft>
              <a:buNone/>
            </a:pPr>
            <a:r>
              <a:rPr lang="en-US" sz="3600" dirty="0">
                <a:solidFill>
                  <a:schemeClr val="bg1"/>
                </a:solidFill>
              </a:rPr>
              <a:t>Ephesians 4:11-13</a:t>
            </a:r>
          </a:p>
          <a:p>
            <a:pPr marL="0" indent="0" algn="ctr">
              <a:spcBef>
                <a:spcPts val="0"/>
              </a:spcBef>
              <a:buNone/>
            </a:pPr>
            <a:r>
              <a:rPr lang="en-US" sz="4000" b="1" dirty="0">
                <a:solidFill>
                  <a:srgbClr val="F0CB80"/>
                </a:solidFill>
              </a:rPr>
              <a:t> A Time That Suits You!</a:t>
            </a:r>
          </a:p>
          <a:p>
            <a:pPr marL="0" indent="0" algn="ctr">
              <a:spcBef>
                <a:spcPts val="0"/>
              </a:spcBef>
              <a:spcAft>
                <a:spcPts val="1200"/>
              </a:spcAft>
              <a:buNone/>
            </a:pPr>
            <a:r>
              <a:rPr lang="en-US" sz="3600" dirty="0">
                <a:solidFill>
                  <a:schemeClr val="bg1"/>
                </a:solidFill>
              </a:rPr>
              <a:t>Mark 1:35</a:t>
            </a:r>
          </a:p>
          <a:p>
            <a:pPr marL="0" indent="0" algn="ctr">
              <a:spcBef>
                <a:spcPts val="0"/>
              </a:spcBef>
              <a:buNone/>
            </a:pPr>
            <a:r>
              <a:rPr lang="en-US" sz="4000" b="1" dirty="0">
                <a:solidFill>
                  <a:srgbClr val="F0CB80"/>
                </a:solidFill>
              </a:rPr>
              <a:t>Place (Solitary)</a:t>
            </a:r>
          </a:p>
          <a:p>
            <a:pPr marL="0" indent="0" algn="ctr">
              <a:spcBef>
                <a:spcPts val="0"/>
              </a:spcBef>
              <a:spcAft>
                <a:spcPts val="1200"/>
              </a:spcAft>
              <a:buNone/>
            </a:pPr>
            <a:r>
              <a:rPr lang="en-US" sz="3600" dirty="0">
                <a:solidFill>
                  <a:schemeClr val="bg1"/>
                </a:solidFill>
              </a:rPr>
              <a:t>Matthew 6:6</a:t>
            </a:r>
          </a:p>
          <a:p>
            <a:pPr marL="0" indent="0" algn="ctr">
              <a:spcBef>
                <a:spcPts val="0"/>
              </a:spcBef>
              <a:buNone/>
            </a:pPr>
            <a:r>
              <a:rPr lang="en-US" sz="4000" b="1" dirty="0">
                <a:solidFill>
                  <a:srgbClr val="F0CB80"/>
                </a:solidFill>
              </a:rPr>
              <a:t>Habit</a:t>
            </a:r>
          </a:p>
          <a:p>
            <a:pPr marL="0" indent="0" algn="ctr">
              <a:spcBef>
                <a:spcPts val="0"/>
              </a:spcBef>
              <a:buNone/>
            </a:pPr>
            <a:r>
              <a:rPr lang="en-US" sz="3600" dirty="0">
                <a:solidFill>
                  <a:schemeClr val="bg1"/>
                </a:solidFill>
              </a:rPr>
              <a:t>Psalm 40:8</a:t>
            </a:r>
            <a:br>
              <a:rPr lang="en-US" sz="3600" dirty="0">
                <a:solidFill>
                  <a:schemeClr val="bg1"/>
                </a:solidFill>
              </a:rPr>
            </a:br>
            <a:r>
              <a:rPr lang="en-US" sz="3600" dirty="0">
                <a:solidFill>
                  <a:schemeClr val="bg1"/>
                </a:solidFill>
              </a:rPr>
              <a:t>2 Corinthians 8:1-5; 9:7 </a:t>
            </a:r>
          </a:p>
        </p:txBody>
      </p:sp>
      <p:sp>
        <p:nvSpPr>
          <p:cNvPr id="4" name="TextBox 3">
            <a:extLst>
              <a:ext uri="{FF2B5EF4-FFF2-40B4-BE49-F238E27FC236}">
                <a16:creationId xmlns:a16="http://schemas.microsoft.com/office/drawing/2014/main" id="{D4DBABF8-3033-EC84-B11B-2F7B967F8B9F}"/>
              </a:ext>
            </a:extLst>
          </p:cNvPr>
          <p:cNvSpPr txBox="1"/>
          <p:nvPr/>
        </p:nvSpPr>
        <p:spPr>
          <a:xfrm>
            <a:off x="8077200" y="5212080"/>
            <a:ext cx="3925049" cy="646331"/>
          </a:xfrm>
          <a:prstGeom prst="rect">
            <a:avLst/>
          </a:prstGeom>
          <a:solidFill>
            <a:srgbClr val="000000">
              <a:alpha val="32000"/>
            </a:srgbClr>
          </a:solidFill>
        </p:spPr>
        <p:txBody>
          <a:bodyPr wrap="none" rtlCol="0">
            <a:spAutoFit/>
          </a:bodyPr>
          <a:lstStyle/>
          <a:p>
            <a:r>
              <a:rPr lang="en-US" sz="3600" b="1" dirty="0">
                <a:solidFill>
                  <a:srgbClr val="F0CB80"/>
                </a:solidFill>
              </a:rPr>
              <a:t>Hebrews 10:24-25</a:t>
            </a:r>
          </a:p>
        </p:txBody>
      </p:sp>
    </p:spTree>
    <p:extLst>
      <p:ext uri="{BB962C8B-B14F-4D97-AF65-F5344CB8AC3E}">
        <p14:creationId xmlns:p14="http://schemas.microsoft.com/office/powerpoint/2010/main" val="205013064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anim calcmode="lin" valueType="num">
                                      <p:cBhvr>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anim calcmode="lin" valueType="num">
                                      <p:cBhvr>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anim calcmode="lin" valueType="num">
                                      <p:cBhvr>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anim calcmode="lin" valueType="num">
                                      <p:cBhvr>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3">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anim calcmode="lin" valueType="num">
                                      <p:cBhvr>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500" fill="hold"/>
                                        <p:tgtEl>
                                          <p:spTgt spid="4"/>
                                        </p:tgtEl>
                                        <p:attrNameLst>
                                          <p:attrName>ppt_x</p:attrName>
                                        </p:attrNameLst>
                                      </p:cBhvr>
                                      <p:tavLst>
                                        <p:tav tm="0">
                                          <p:val>
                                            <p:strVal val="1+#ppt_w/2"/>
                                          </p:val>
                                        </p:tav>
                                        <p:tav tm="100000">
                                          <p:val>
                                            <p:strVal val="#ppt_x"/>
                                          </p:val>
                                        </p:tav>
                                      </p:tavLst>
                                    </p:anim>
                                    <p:anim calcmode="lin" valueType="num">
                                      <p:cBhvr additive="base">
                                        <p:cTn id="56"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DCF7268-B0A1-5A5D-A4EA-637819AF0706}"/>
              </a:ext>
            </a:extLst>
          </p:cNvPr>
          <p:cNvSpPr/>
          <p:nvPr/>
        </p:nvSpPr>
        <p:spPr>
          <a:xfrm>
            <a:off x="802640" y="3007360"/>
            <a:ext cx="10581640" cy="3627120"/>
          </a:xfrm>
          <a:prstGeom prst="roundRect">
            <a:avLst>
              <a:gd name="adj" fmla="val 13026"/>
            </a:avLst>
          </a:prstGeom>
          <a:solidFill>
            <a:srgbClr val="EFC860">
              <a:alpha val="4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502F07-4562-C134-CFAE-FEDC4E30BCC9}"/>
              </a:ext>
            </a:extLst>
          </p:cNvPr>
          <p:cNvSpPr>
            <a:spLocks noGrp="1"/>
          </p:cNvSpPr>
          <p:nvPr>
            <p:ph type="title"/>
          </p:nvPr>
        </p:nvSpPr>
        <p:spPr>
          <a:xfrm>
            <a:off x="558800" y="0"/>
            <a:ext cx="10825480" cy="2062480"/>
          </a:xfrm>
        </p:spPr>
        <p:txBody>
          <a:bodyPr>
            <a:normAutofit/>
            <a:scene3d>
              <a:camera prst="orthographicFront"/>
              <a:lightRig rig="threePt" dir="t"/>
            </a:scene3d>
            <a:sp3d extrusionH="57150">
              <a:bevelT w="38100" h="38100" prst="angle"/>
            </a:sp3d>
          </a:bodyPr>
          <a:lstStyle/>
          <a:p>
            <a:r>
              <a:rPr lang="en-US" sz="9600" dirty="0">
                <a:solidFill>
                  <a:srgbClr val="F0CB80"/>
                </a:solidFill>
                <a:effectLst>
                  <a:outerShdw blurRad="38100" dist="38100" dir="2700000" algn="tl">
                    <a:srgbClr val="000000">
                      <a:alpha val="43137"/>
                    </a:srgbClr>
                  </a:outerShdw>
                </a:effectLst>
                <a:latin typeface="Boucherie Block" panose="02000506000000020004" pitchFamily="2" charset="0"/>
              </a:rPr>
              <a:t>CONCLUSION</a:t>
            </a:r>
          </a:p>
        </p:txBody>
      </p:sp>
      <p:sp>
        <p:nvSpPr>
          <p:cNvPr id="3" name="Content Placeholder 2">
            <a:extLst>
              <a:ext uri="{FF2B5EF4-FFF2-40B4-BE49-F238E27FC236}">
                <a16:creationId xmlns:a16="http://schemas.microsoft.com/office/drawing/2014/main" id="{948B9307-A600-A5BD-09C7-AFC08674BA17}"/>
              </a:ext>
            </a:extLst>
          </p:cNvPr>
          <p:cNvSpPr>
            <a:spLocks noGrp="1"/>
          </p:cNvSpPr>
          <p:nvPr>
            <p:ph idx="1"/>
          </p:nvPr>
        </p:nvSpPr>
        <p:spPr>
          <a:xfrm>
            <a:off x="1046480" y="1706880"/>
            <a:ext cx="10088880" cy="4927600"/>
          </a:xfrm>
          <a:noFill/>
        </p:spPr>
        <p:txBody>
          <a:bodyPr>
            <a:normAutofit fontScale="92500" lnSpcReduction="10000"/>
          </a:bodyPr>
          <a:lstStyle/>
          <a:p>
            <a:pPr marL="0" indent="0" algn="ctr">
              <a:buNone/>
            </a:pPr>
            <a:r>
              <a:rPr lang="en-US" sz="4400" b="1" dirty="0"/>
              <a:t>Emulate King David!</a:t>
            </a:r>
          </a:p>
          <a:p>
            <a:pPr marL="0" indent="0" algn="ctr">
              <a:buNone/>
            </a:pPr>
            <a:r>
              <a:rPr lang="en-US" sz="4000" dirty="0"/>
              <a:t>1 Samuel 13:14</a:t>
            </a:r>
          </a:p>
          <a:p>
            <a:pPr marL="0" indent="0" algn="ctr">
              <a:buNone/>
            </a:pPr>
            <a:endParaRPr lang="en-US" sz="2000" dirty="0"/>
          </a:p>
          <a:p>
            <a:pPr marL="0" indent="0" algn="ctr">
              <a:lnSpc>
                <a:spcPct val="100000"/>
              </a:lnSpc>
              <a:spcBef>
                <a:spcPts val="0"/>
              </a:spcBef>
              <a:spcAft>
                <a:spcPts val="1200"/>
              </a:spcAft>
              <a:buNone/>
            </a:pPr>
            <a:r>
              <a:rPr lang="en-US" sz="4300" dirty="0"/>
              <a:t>"Blessed are the single-hearted, for they shall enjoy much peace. If you refuse to be hurried and pressed, if you stay your soul on God, nothing can keep you from that clearness of spirit which is life and peace.”</a:t>
            </a:r>
          </a:p>
          <a:p>
            <a:pPr marL="0" indent="0" algn="ctr">
              <a:lnSpc>
                <a:spcPct val="100000"/>
              </a:lnSpc>
              <a:spcBef>
                <a:spcPts val="0"/>
              </a:spcBef>
              <a:spcAft>
                <a:spcPts val="1200"/>
              </a:spcAft>
              <a:buNone/>
            </a:pPr>
            <a:r>
              <a:rPr lang="en-US" sz="3900" dirty="0"/>
              <a:t>                                                                  – Amy Carmichael</a:t>
            </a:r>
            <a:endParaRPr lang="en-US" sz="5200" dirty="0"/>
          </a:p>
        </p:txBody>
      </p:sp>
    </p:spTree>
    <p:extLst>
      <p:ext uri="{BB962C8B-B14F-4D97-AF65-F5344CB8AC3E}">
        <p14:creationId xmlns:p14="http://schemas.microsoft.com/office/powerpoint/2010/main" val="18890102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607</TotalTime>
  <Words>239</Words>
  <Application>Microsoft Office PowerPoint</Application>
  <PresentationFormat>Widescreen</PresentationFormat>
  <Paragraphs>36</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Boucherie Block</vt:lpstr>
      <vt:lpstr>Arial</vt:lpstr>
      <vt:lpstr>Aptos</vt:lpstr>
      <vt:lpstr>Fave Script Bold Pro</vt:lpstr>
      <vt:lpstr>Aptos Display</vt:lpstr>
      <vt:lpstr>Office Theme</vt:lpstr>
      <vt:lpstr>A Life of</vt:lpstr>
      <vt:lpstr>Examples of Devotion in Scripture</vt:lpstr>
      <vt:lpstr>TRUE DEVOTION             (Psalm 1:1-2)</vt:lpstr>
      <vt:lpstr>Three Ways to Grow  Devotionally</vt:lpstr>
      <vt:lpstr>Practical Suggestions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Stan Cox</dc:creator>
  <cp:lastModifiedBy>Stan Cox</cp:lastModifiedBy>
  <cp:revision>5</cp:revision>
  <dcterms:created xsi:type="dcterms:W3CDTF">2026-08-06T09:28:10Z</dcterms:created>
  <dcterms:modified xsi:type="dcterms:W3CDTF">2026-08-07T03:31:54Z</dcterms:modified>
</cp:coreProperties>
</file>