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116"/>
    <a:srgbClr val="010306"/>
    <a:srgbClr val="05050A"/>
    <a:srgbClr val="090C0F"/>
    <a:srgbClr val="07070B"/>
    <a:srgbClr val="070E16"/>
    <a:srgbClr val="E9D7C3"/>
    <a:srgbClr val="CBB799"/>
    <a:srgbClr val="E4D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F2DE03-F2D7-44B3-B64E-9E898E213CD1}" v="46" dt="2025-04-23T19:17:44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8934" autoAdjust="0"/>
    <p:restoredTop sz="94660"/>
  </p:normalViewPr>
  <p:slideViewPr>
    <p:cSldViewPr snapToGrid="0">
      <p:cViewPr>
        <p:scale>
          <a:sx n="75" d="100"/>
          <a:sy n="75" d="100"/>
        </p:scale>
        <p:origin x="118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1AF2DE03-F2D7-44B3-B64E-9E898E213CD1}"/>
    <pc:docChg chg="undo custSel addSld delSld modSld modMainMaster modHandout">
      <pc:chgData name="Stan Cox" userId="9376f276357bfffd" providerId="LiveId" clId="{1AF2DE03-F2D7-44B3-B64E-9E898E213CD1}" dt="2025-04-23T19:23:29.002" v="232" actId="20577"/>
      <pc:docMkLst>
        <pc:docMk/>
      </pc:docMkLst>
      <pc:sldChg chg="addSp modSp del mod modTransition setBg chgLayout">
        <pc:chgData name="Stan Cox" userId="9376f276357bfffd" providerId="LiveId" clId="{1AF2DE03-F2D7-44B3-B64E-9E898E213CD1}" dt="2025-04-23T19:02:45.164" v="26" actId="47"/>
        <pc:sldMkLst>
          <pc:docMk/>
          <pc:sldMk cId="1827598265" sldId="256"/>
        </pc:sldMkLst>
        <pc:picChg chg="add mod">
          <ac:chgData name="Stan Cox" userId="9376f276357bfffd" providerId="LiveId" clId="{1AF2DE03-F2D7-44B3-B64E-9E898E213CD1}" dt="2025-04-23T18:59:59.570" v="1" actId="27614"/>
          <ac:picMkLst>
            <pc:docMk/>
            <pc:sldMk cId="1827598265" sldId="256"/>
            <ac:picMk id="5" creationId="{31FE3C79-9E5B-E721-7801-F692C01EEEBA}"/>
          </ac:picMkLst>
        </pc:picChg>
      </pc:sldChg>
      <pc:sldChg chg="addSp delSp modSp new mod modTransition setBg">
        <pc:chgData name="Stan Cox" userId="9376f276357bfffd" providerId="LiveId" clId="{1AF2DE03-F2D7-44B3-B64E-9E898E213CD1}" dt="2025-04-23T19:12:49.723" v="82" actId="27614"/>
        <pc:sldMkLst>
          <pc:docMk/>
          <pc:sldMk cId="3806561364" sldId="256"/>
        </pc:sldMkLst>
        <pc:picChg chg="add del mod">
          <ac:chgData name="Stan Cox" userId="9376f276357bfffd" providerId="LiveId" clId="{1AF2DE03-F2D7-44B3-B64E-9E898E213CD1}" dt="2025-04-23T19:12:13.903" v="71" actId="478"/>
          <ac:picMkLst>
            <pc:docMk/>
            <pc:sldMk cId="3806561364" sldId="256"/>
            <ac:picMk id="3" creationId="{FB9485D1-81CA-7CD0-F8B7-7743BBD98096}"/>
          </ac:picMkLst>
        </pc:picChg>
        <pc:picChg chg="add mod">
          <ac:chgData name="Stan Cox" userId="9376f276357bfffd" providerId="LiveId" clId="{1AF2DE03-F2D7-44B3-B64E-9E898E213CD1}" dt="2025-04-23T19:12:49.723" v="82" actId="27614"/>
          <ac:picMkLst>
            <pc:docMk/>
            <pc:sldMk cId="3806561364" sldId="256"/>
            <ac:picMk id="5" creationId="{6C609E7F-3B90-162B-6C69-9C7EE20588CE}"/>
          </ac:picMkLst>
        </pc:picChg>
      </pc:sldChg>
      <pc:sldChg chg="addSp delSp modSp new mod modTransition setBg">
        <pc:chgData name="Stan Cox" userId="9376f276357bfffd" providerId="LiveId" clId="{1AF2DE03-F2D7-44B3-B64E-9E898E213CD1}" dt="2025-04-23T19:12:56.327" v="85" actId="962"/>
        <pc:sldMkLst>
          <pc:docMk/>
          <pc:sldMk cId="1288478012" sldId="257"/>
        </pc:sldMkLst>
        <pc:picChg chg="add del mod">
          <ac:chgData name="Stan Cox" userId="9376f276357bfffd" providerId="LiveId" clId="{1AF2DE03-F2D7-44B3-B64E-9E898E213CD1}" dt="2025-04-23T19:12:16.053" v="72" actId="478"/>
          <ac:picMkLst>
            <pc:docMk/>
            <pc:sldMk cId="1288478012" sldId="257"/>
            <ac:picMk id="3" creationId="{91B0B7A2-0427-7D31-B759-DF5B9B95C49E}"/>
          </ac:picMkLst>
        </pc:picChg>
        <pc:picChg chg="add mod">
          <ac:chgData name="Stan Cox" userId="9376f276357bfffd" providerId="LiveId" clId="{1AF2DE03-F2D7-44B3-B64E-9E898E213CD1}" dt="2025-04-23T19:12:56.327" v="85" actId="962"/>
          <ac:picMkLst>
            <pc:docMk/>
            <pc:sldMk cId="1288478012" sldId="257"/>
            <ac:picMk id="5" creationId="{E5961901-9EAA-8F86-C64C-3CDB6E1B184E}"/>
          </ac:picMkLst>
        </pc:picChg>
      </pc:sldChg>
      <pc:sldChg chg="addSp modSp del mod modTransition chgLayout">
        <pc:chgData name="Stan Cox" userId="9376f276357bfffd" providerId="LiveId" clId="{1AF2DE03-F2D7-44B3-B64E-9E898E213CD1}" dt="2025-04-23T19:02:45.164" v="26" actId="47"/>
        <pc:sldMkLst>
          <pc:docMk/>
          <pc:sldMk cId="3889546226" sldId="257"/>
        </pc:sldMkLst>
        <pc:picChg chg="add mod">
          <ac:chgData name="Stan Cox" userId="9376f276357bfffd" providerId="LiveId" clId="{1AF2DE03-F2D7-44B3-B64E-9E898E213CD1}" dt="2025-04-23T19:00:10.959" v="3" actId="27614"/>
          <ac:picMkLst>
            <pc:docMk/>
            <pc:sldMk cId="3889546226" sldId="257"/>
            <ac:picMk id="3" creationId="{FF5D80CD-08B9-3A4B-6305-A06F87806B04}"/>
          </ac:picMkLst>
        </pc:picChg>
      </pc:sldChg>
      <pc:sldChg chg="addSp modSp del mod modTransition chgLayout">
        <pc:chgData name="Stan Cox" userId="9376f276357bfffd" providerId="LiveId" clId="{1AF2DE03-F2D7-44B3-B64E-9E898E213CD1}" dt="2025-04-23T19:02:20.990" v="25" actId="2696"/>
        <pc:sldMkLst>
          <pc:docMk/>
          <pc:sldMk cId="919706321" sldId="258"/>
        </pc:sldMkLst>
        <pc:picChg chg="add mod">
          <ac:chgData name="Stan Cox" userId="9376f276357bfffd" providerId="LiveId" clId="{1AF2DE03-F2D7-44B3-B64E-9E898E213CD1}" dt="2025-04-23T19:00:17.623" v="6" actId="962"/>
          <ac:picMkLst>
            <pc:docMk/>
            <pc:sldMk cId="919706321" sldId="258"/>
            <ac:picMk id="3" creationId="{35103803-97AA-64DC-5438-A0D29F105584}"/>
          </ac:picMkLst>
        </pc:picChg>
      </pc:sldChg>
      <pc:sldChg chg="addSp delSp modSp new mod modTransition">
        <pc:chgData name="Stan Cox" userId="9376f276357bfffd" providerId="LiveId" clId="{1AF2DE03-F2D7-44B3-B64E-9E898E213CD1}" dt="2025-04-23T19:13:04.650" v="87" actId="27614"/>
        <pc:sldMkLst>
          <pc:docMk/>
          <pc:sldMk cId="3485866098" sldId="258"/>
        </pc:sldMkLst>
        <pc:picChg chg="add del mod">
          <ac:chgData name="Stan Cox" userId="9376f276357bfffd" providerId="LiveId" clId="{1AF2DE03-F2D7-44B3-B64E-9E898E213CD1}" dt="2025-04-23T19:12:17.978" v="73" actId="478"/>
          <ac:picMkLst>
            <pc:docMk/>
            <pc:sldMk cId="3485866098" sldId="258"/>
            <ac:picMk id="3" creationId="{75A95AD2-A71B-8D4B-9881-61E7A8B906DA}"/>
          </ac:picMkLst>
        </pc:picChg>
        <pc:picChg chg="add mod">
          <ac:chgData name="Stan Cox" userId="9376f276357bfffd" providerId="LiveId" clId="{1AF2DE03-F2D7-44B3-B64E-9E898E213CD1}" dt="2025-04-23T19:13:04.650" v="87" actId="27614"/>
          <ac:picMkLst>
            <pc:docMk/>
            <pc:sldMk cId="3485866098" sldId="258"/>
            <ac:picMk id="5" creationId="{1681AF4A-CF55-293C-4390-C43676CEA096}"/>
          </ac:picMkLst>
        </pc:picChg>
      </pc:sldChg>
      <pc:sldChg chg="addSp delSp modSp add mod modTransition">
        <pc:chgData name="Stan Cox" userId="9376f276357bfffd" providerId="LiveId" clId="{1AF2DE03-F2D7-44B3-B64E-9E898E213CD1}" dt="2025-04-23T19:13:11.412" v="89" actId="27614"/>
        <pc:sldMkLst>
          <pc:docMk/>
          <pc:sldMk cId="786200187" sldId="259"/>
        </pc:sldMkLst>
        <pc:picChg chg="add del mod">
          <ac:chgData name="Stan Cox" userId="9376f276357bfffd" providerId="LiveId" clId="{1AF2DE03-F2D7-44B3-B64E-9E898E213CD1}" dt="2025-04-23T19:12:19.746" v="74" actId="478"/>
          <ac:picMkLst>
            <pc:docMk/>
            <pc:sldMk cId="786200187" sldId="259"/>
            <ac:picMk id="3" creationId="{E001B27B-24E0-9F11-0043-104B9A755733}"/>
          </ac:picMkLst>
        </pc:picChg>
        <pc:picChg chg="add mod">
          <ac:chgData name="Stan Cox" userId="9376f276357bfffd" providerId="LiveId" clId="{1AF2DE03-F2D7-44B3-B64E-9E898E213CD1}" dt="2025-04-23T19:13:11.412" v="89" actId="27614"/>
          <ac:picMkLst>
            <pc:docMk/>
            <pc:sldMk cId="786200187" sldId="259"/>
            <ac:picMk id="5" creationId="{0854AF43-7B5E-E065-AE61-DDD3294E69A6}"/>
          </ac:picMkLst>
        </pc:picChg>
      </pc:sldChg>
      <pc:sldChg chg="addSp modSp del mod modTransition chgLayout">
        <pc:chgData name="Stan Cox" userId="9376f276357bfffd" providerId="LiveId" clId="{1AF2DE03-F2D7-44B3-B64E-9E898E213CD1}" dt="2025-04-23T19:02:45.164" v="26" actId="47"/>
        <pc:sldMkLst>
          <pc:docMk/>
          <pc:sldMk cId="3340343898" sldId="259"/>
        </pc:sldMkLst>
        <pc:picChg chg="add mod">
          <ac:chgData name="Stan Cox" userId="9376f276357bfffd" providerId="LiveId" clId="{1AF2DE03-F2D7-44B3-B64E-9E898E213CD1}" dt="2025-04-23T19:00:25.358" v="8" actId="27614"/>
          <ac:picMkLst>
            <pc:docMk/>
            <pc:sldMk cId="3340343898" sldId="259"/>
            <ac:picMk id="3" creationId="{F5171C72-F8B2-9979-4E4A-9FB8D9D76B9F}"/>
          </ac:picMkLst>
        </pc:picChg>
      </pc:sldChg>
      <pc:sldChg chg="addSp delSp modSp add del mod modTransition">
        <pc:chgData name="Stan Cox" userId="9376f276357bfffd" providerId="LiveId" clId="{1AF2DE03-F2D7-44B3-B64E-9E898E213CD1}" dt="2025-04-23T19:13:18.188" v="91" actId="27614"/>
        <pc:sldMkLst>
          <pc:docMk/>
          <pc:sldMk cId="1378011216" sldId="260"/>
        </pc:sldMkLst>
        <pc:picChg chg="add del mod">
          <ac:chgData name="Stan Cox" userId="9376f276357bfffd" providerId="LiveId" clId="{1AF2DE03-F2D7-44B3-B64E-9E898E213CD1}" dt="2025-04-23T19:12:26.077" v="77" actId="478"/>
          <ac:picMkLst>
            <pc:docMk/>
            <pc:sldMk cId="1378011216" sldId="260"/>
            <ac:picMk id="3" creationId="{A0923E32-25D0-BD25-B183-E4498B52C5EB}"/>
          </ac:picMkLst>
        </pc:picChg>
        <pc:picChg chg="add mod">
          <ac:chgData name="Stan Cox" userId="9376f276357bfffd" providerId="LiveId" clId="{1AF2DE03-F2D7-44B3-B64E-9E898E213CD1}" dt="2025-04-23T19:13:18.188" v="91" actId="27614"/>
          <ac:picMkLst>
            <pc:docMk/>
            <pc:sldMk cId="1378011216" sldId="260"/>
            <ac:picMk id="5" creationId="{C06A15DB-E17C-4CA6-07E9-08FFDAE2E412}"/>
          </ac:picMkLst>
        </pc:picChg>
      </pc:sldChg>
      <pc:sldChg chg="addSp modSp del mod modTransition chgLayout">
        <pc:chgData name="Stan Cox" userId="9376f276357bfffd" providerId="LiveId" clId="{1AF2DE03-F2D7-44B3-B64E-9E898E213CD1}" dt="2025-04-23T19:02:45.164" v="26" actId="47"/>
        <pc:sldMkLst>
          <pc:docMk/>
          <pc:sldMk cId="2469919775" sldId="260"/>
        </pc:sldMkLst>
        <pc:picChg chg="add mod">
          <ac:chgData name="Stan Cox" userId="9376f276357bfffd" providerId="LiveId" clId="{1AF2DE03-F2D7-44B3-B64E-9E898E213CD1}" dt="2025-04-23T19:00:31.066" v="11" actId="962"/>
          <ac:picMkLst>
            <pc:docMk/>
            <pc:sldMk cId="2469919775" sldId="260"/>
            <ac:picMk id="3" creationId="{DD530661-96F6-769D-791B-E8ABD5B42292}"/>
          </ac:picMkLst>
        </pc:picChg>
      </pc:sldChg>
      <pc:sldChg chg="addSp modSp del mod modTransition chgLayout">
        <pc:chgData name="Stan Cox" userId="9376f276357bfffd" providerId="LiveId" clId="{1AF2DE03-F2D7-44B3-B64E-9E898E213CD1}" dt="2025-04-23T19:02:45.164" v="26" actId="47"/>
        <pc:sldMkLst>
          <pc:docMk/>
          <pc:sldMk cId="487407616" sldId="261"/>
        </pc:sldMkLst>
        <pc:picChg chg="add mod">
          <ac:chgData name="Stan Cox" userId="9376f276357bfffd" providerId="LiveId" clId="{1AF2DE03-F2D7-44B3-B64E-9E898E213CD1}" dt="2025-04-23T19:00:40.064" v="14" actId="962"/>
          <ac:picMkLst>
            <pc:docMk/>
            <pc:sldMk cId="487407616" sldId="261"/>
            <ac:picMk id="3" creationId="{FCD26081-C1A0-77A4-8137-642B7384B5CD}"/>
          </ac:picMkLst>
        </pc:picChg>
      </pc:sldChg>
      <pc:sldChg chg="addSp delSp modSp add mod modTransition">
        <pc:chgData name="Stan Cox" userId="9376f276357bfffd" providerId="LiveId" clId="{1AF2DE03-F2D7-44B3-B64E-9E898E213CD1}" dt="2025-04-23T19:13:34.810" v="94" actId="962"/>
        <pc:sldMkLst>
          <pc:docMk/>
          <pc:sldMk cId="2998521764" sldId="261"/>
        </pc:sldMkLst>
        <pc:picChg chg="add del mod">
          <ac:chgData name="Stan Cox" userId="9376f276357bfffd" providerId="LiveId" clId="{1AF2DE03-F2D7-44B3-B64E-9E898E213CD1}" dt="2025-04-23T19:12:27.959" v="78" actId="478"/>
          <ac:picMkLst>
            <pc:docMk/>
            <pc:sldMk cId="2998521764" sldId="261"/>
            <ac:picMk id="3" creationId="{EEB24CAB-F240-9D01-CDCB-562DD24046CF}"/>
          </ac:picMkLst>
        </pc:picChg>
        <pc:picChg chg="add mod">
          <ac:chgData name="Stan Cox" userId="9376f276357bfffd" providerId="LiveId" clId="{1AF2DE03-F2D7-44B3-B64E-9E898E213CD1}" dt="2025-04-23T19:13:34.810" v="94" actId="962"/>
          <ac:picMkLst>
            <pc:docMk/>
            <pc:sldMk cId="2998521764" sldId="261"/>
            <ac:picMk id="5" creationId="{0D18E9FB-D4F0-82A9-2AE4-E1BFF9103905}"/>
          </ac:picMkLst>
        </pc:picChg>
      </pc:sldChg>
      <pc:sldChg chg="addSp modSp del mod modTransition chgLayout">
        <pc:chgData name="Stan Cox" userId="9376f276357bfffd" providerId="LiveId" clId="{1AF2DE03-F2D7-44B3-B64E-9E898E213CD1}" dt="2025-04-23T19:02:45.164" v="26" actId="47"/>
        <pc:sldMkLst>
          <pc:docMk/>
          <pc:sldMk cId="38743990" sldId="262"/>
        </pc:sldMkLst>
        <pc:picChg chg="add mod">
          <ac:chgData name="Stan Cox" userId="9376f276357bfffd" providerId="LiveId" clId="{1AF2DE03-F2D7-44B3-B64E-9E898E213CD1}" dt="2025-04-23T19:00:51.151" v="17" actId="962"/>
          <ac:picMkLst>
            <pc:docMk/>
            <pc:sldMk cId="38743990" sldId="262"/>
            <ac:picMk id="3" creationId="{419A090A-2937-C7EF-60F9-0E1C4BE1A3D8}"/>
          </ac:picMkLst>
        </pc:picChg>
      </pc:sldChg>
      <pc:sldChg chg="addSp delSp modSp add mod modTransition">
        <pc:chgData name="Stan Cox" userId="9376f276357bfffd" providerId="LiveId" clId="{1AF2DE03-F2D7-44B3-B64E-9E898E213CD1}" dt="2025-04-23T19:19:13.579" v="125" actId="207"/>
        <pc:sldMkLst>
          <pc:docMk/>
          <pc:sldMk cId="2051707239" sldId="262"/>
        </pc:sldMkLst>
        <pc:spChg chg="add mod">
          <ac:chgData name="Stan Cox" userId="9376f276357bfffd" providerId="LiveId" clId="{1AF2DE03-F2D7-44B3-B64E-9E898E213CD1}" dt="2025-04-23T19:15:30.333" v="102" actId="2085"/>
          <ac:spMkLst>
            <pc:docMk/>
            <pc:sldMk cId="2051707239" sldId="262"/>
            <ac:spMk id="6" creationId="{17AEB3C1-0D8E-4D3A-E489-63F30D29724D}"/>
          </ac:spMkLst>
        </pc:spChg>
        <pc:spChg chg="add mod">
          <ac:chgData name="Stan Cox" userId="9376f276357bfffd" providerId="LiveId" clId="{1AF2DE03-F2D7-44B3-B64E-9E898E213CD1}" dt="2025-04-23T19:16:06.031" v="105" actId="2085"/>
          <ac:spMkLst>
            <pc:docMk/>
            <pc:sldMk cId="2051707239" sldId="262"/>
            <ac:spMk id="7" creationId="{EBA4BC93-D49F-8968-9A76-70817BCDC7F7}"/>
          </ac:spMkLst>
        </pc:spChg>
        <pc:spChg chg="add mod">
          <ac:chgData name="Stan Cox" userId="9376f276357bfffd" providerId="LiveId" clId="{1AF2DE03-F2D7-44B3-B64E-9E898E213CD1}" dt="2025-04-23T19:16:42.961" v="108" actId="2085"/>
          <ac:spMkLst>
            <pc:docMk/>
            <pc:sldMk cId="2051707239" sldId="262"/>
            <ac:spMk id="8" creationId="{0D231B56-BB41-7294-328F-3D7EE477E413}"/>
          </ac:spMkLst>
        </pc:spChg>
        <pc:spChg chg="add mod">
          <ac:chgData name="Stan Cox" userId="9376f276357bfffd" providerId="LiveId" clId="{1AF2DE03-F2D7-44B3-B64E-9E898E213CD1}" dt="2025-04-23T19:17:30.068" v="112" actId="14100"/>
          <ac:spMkLst>
            <pc:docMk/>
            <pc:sldMk cId="2051707239" sldId="262"/>
            <ac:spMk id="9" creationId="{0F542609-B5A1-B817-05A7-C886BD981C63}"/>
          </ac:spMkLst>
        </pc:spChg>
        <pc:spChg chg="add mod">
          <ac:chgData name="Stan Cox" userId="9376f276357bfffd" providerId="LiveId" clId="{1AF2DE03-F2D7-44B3-B64E-9E898E213CD1}" dt="2025-04-23T19:17:54.121" v="114" actId="1076"/>
          <ac:spMkLst>
            <pc:docMk/>
            <pc:sldMk cId="2051707239" sldId="262"/>
            <ac:spMk id="10" creationId="{03C60B9B-03B4-405F-1B98-ED8E840A74F8}"/>
          </ac:spMkLst>
        </pc:spChg>
        <pc:spChg chg="add mod">
          <ac:chgData name="Stan Cox" userId="9376f276357bfffd" providerId="LiveId" clId="{1AF2DE03-F2D7-44B3-B64E-9E898E213CD1}" dt="2025-04-23T19:18:23.401" v="117" actId="2085"/>
          <ac:spMkLst>
            <pc:docMk/>
            <pc:sldMk cId="2051707239" sldId="262"/>
            <ac:spMk id="11" creationId="{744C55FF-DACE-A224-C91D-C69B87B75B8D}"/>
          </ac:spMkLst>
        </pc:spChg>
        <pc:spChg chg="add mod">
          <ac:chgData name="Stan Cox" userId="9376f276357bfffd" providerId="LiveId" clId="{1AF2DE03-F2D7-44B3-B64E-9E898E213CD1}" dt="2025-04-23T19:18:40.529" v="120" actId="2085"/>
          <ac:spMkLst>
            <pc:docMk/>
            <pc:sldMk cId="2051707239" sldId="262"/>
            <ac:spMk id="12" creationId="{53EE3FBA-68EB-BC52-8D86-AA11ED1C3C70}"/>
          </ac:spMkLst>
        </pc:spChg>
        <pc:spChg chg="add mod">
          <ac:chgData name="Stan Cox" userId="9376f276357bfffd" providerId="LiveId" clId="{1AF2DE03-F2D7-44B3-B64E-9E898E213CD1}" dt="2025-04-23T19:19:13.579" v="125" actId="207"/>
          <ac:spMkLst>
            <pc:docMk/>
            <pc:sldMk cId="2051707239" sldId="262"/>
            <ac:spMk id="13" creationId="{BA4EE42D-0A60-E11E-6A78-5F8B47ACF542}"/>
          </ac:spMkLst>
        </pc:spChg>
        <pc:picChg chg="add del mod">
          <ac:chgData name="Stan Cox" userId="9376f276357bfffd" providerId="LiveId" clId="{1AF2DE03-F2D7-44B3-B64E-9E898E213CD1}" dt="2025-04-23T19:12:29.761" v="79" actId="478"/>
          <ac:picMkLst>
            <pc:docMk/>
            <pc:sldMk cId="2051707239" sldId="262"/>
            <ac:picMk id="3" creationId="{AA8B8C87-0829-55C1-93F1-724D3086EB38}"/>
          </ac:picMkLst>
        </pc:picChg>
        <pc:picChg chg="add mod">
          <ac:chgData name="Stan Cox" userId="9376f276357bfffd" providerId="LiveId" clId="{1AF2DE03-F2D7-44B3-B64E-9E898E213CD1}" dt="2025-04-23T19:18:45.135" v="122" actId="1076"/>
          <ac:picMkLst>
            <pc:docMk/>
            <pc:sldMk cId="2051707239" sldId="262"/>
            <ac:picMk id="5" creationId="{D8FE07D0-3244-7010-F2B9-5CDF9F337FF1}"/>
          </ac:picMkLst>
        </pc:picChg>
      </pc:sldChg>
      <pc:sldChg chg="addSp delSp modSp add mod modTransition">
        <pc:chgData name="Stan Cox" userId="9376f276357bfffd" providerId="LiveId" clId="{1AF2DE03-F2D7-44B3-B64E-9E898E213CD1}" dt="2025-04-23T19:13:51.255" v="99" actId="962"/>
        <pc:sldMkLst>
          <pc:docMk/>
          <pc:sldMk cId="388454596" sldId="263"/>
        </pc:sldMkLst>
        <pc:picChg chg="add del mod">
          <ac:chgData name="Stan Cox" userId="9376f276357bfffd" providerId="LiveId" clId="{1AF2DE03-F2D7-44B3-B64E-9E898E213CD1}" dt="2025-04-23T19:12:32.604" v="80" actId="478"/>
          <ac:picMkLst>
            <pc:docMk/>
            <pc:sldMk cId="388454596" sldId="263"/>
            <ac:picMk id="3" creationId="{D96B1112-9267-D6D3-5FC4-D89DFCF4FA1D}"/>
          </ac:picMkLst>
        </pc:picChg>
        <pc:picChg chg="add mod">
          <ac:chgData name="Stan Cox" userId="9376f276357bfffd" providerId="LiveId" clId="{1AF2DE03-F2D7-44B3-B64E-9E898E213CD1}" dt="2025-04-23T19:13:51.255" v="99" actId="962"/>
          <ac:picMkLst>
            <pc:docMk/>
            <pc:sldMk cId="388454596" sldId="263"/>
            <ac:picMk id="5" creationId="{D685B75B-245A-C221-0268-57FCE36F4F36}"/>
          </ac:picMkLst>
        </pc:picChg>
      </pc:sldChg>
      <pc:sldChg chg="addSp modSp del mod modTransition chgLayout">
        <pc:chgData name="Stan Cox" userId="9376f276357bfffd" providerId="LiveId" clId="{1AF2DE03-F2D7-44B3-B64E-9E898E213CD1}" dt="2025-04-23T19:02:45.164" v="26" actId="47"/>
        <pc:sldMkLst>
          <pc:docMk/>
          <pc:sldMk cId="2245626812" sldId="263"/>
        </pc:sldMkLst>
        <pc:picChg chg="add mod">
          <ac:chgData name="Stan Cox" userId="9376f276357bfffd" providerId="LiveId" clId="{1AF2DE03-F2D7-44B3-B64E-9E898E213CD1}" dt="2025-04-23T19:00:59.227" v="20" actId="962"/>
          <ac:picMkLst>
            <pc:docMk/>
            <pc:sldMk cId="2245626812" sldId="263"/>
            <ac:picMk id="3" creationId="{A6901F08-54D5-14BF-E3A1-85105580AB80}"/>
          </ac:picMkLst>
        </pc:picChg>
      </pc:sldChg>
      <pc:sldMasterChg chg="setBg modSldLayout">
        <pc:chgData name="Stan Cox" userId="9376f276357bfffd" providerId="LiveId" clId="{1AF2DE03-F2D7-44B3-B64E-9E898E213CD1}" dt="2025-04-23T19:06:45.943" v="52"/>
        <pc:sldMasterMkLst>
          <pc:docMk/>
          <pc:sldMasterMk cId="682836606" sldId="2147483648"/>
        </pc:sldMasterMkLst>
        <pc:sldLayoutChg chg="setBg">
          <pc:chgData name="Stan Cox" userId="9376f276357bfffd" providerId="LiveId" clId="{1AF2DE03-F2D7-44B3-B64E-9E898E213CD1}" dt="2025-04-23T19:06:45.943" v="52"/>
          <pc:sldLayoutMkLst>
            <pc:docMk/>
            <pc:sldMasterMk cId="682836606" sldId="2147483648"/>
            <pc:sldLayoutMk cId="2574955038" sldId="2147483649"/>
          </pc:sldLayoutMkLst>
        </pc:sldLayoutChg>
        <pc:sldLayoutChg chg="setBg">
          <pc:chgData name="Stan Cox" userId="9376f276357bfffd" providerId="LiveId" clId="{1AF2DE03-F2D7-44B3-B64E-9E898E213CD1}" dt="2025-04-23T19:06:45.943" v="52"/>
          <pc:sldLayoutMkLst>
            <pc:docMk/>
            <pc:sldMasterMk cId="682836606" sldId="2147483648"/>
            <pc:sldLayoutMk cId="4111731176" sldId="2147483650"/>
          </pc:sldLayoutMkLst>
        </pc:sldLayoutChg>
        <pc:sldLayoutChg chg="setBg">
          <pc:chgData name="Stan Cox" userId="9376f276357bfffd" providerId="LiveId" clId="{1AF2DE03-F2D7-44B3-B64E-9E898E213CD1}" dt="2025-04-23T19:06:45.943" v="52"/>
          <pc:sldLayoutMkLst>
            <pc:docMk/>
            <pc:sldMasterMk cId="682836606" sldId="2147483648"/>
            <pc:sldLayoutMk cId="1943154982" sldId="2147483651"/>
          </pc:sldLayoutMkLst>
        </pc:sldLayoutChg>
        <pc:sldLayoutChg chg="setBg">
          <pc:chgData name="Stan Cox" userId="9376f276357bfffd" providerId="LiveId" clId="{1AF2DE03-F2D7-44B3-B64E-9E898E213CD1}" dt="2025-04-23T19:06:45.943" v="52"/>
          <pc:sldLayoutMkLst>
            <pc:docMk/>
            <pc:sldMasterMk cId="682836606" sldId="2147483648"/>
            <pc:sldLayoutMk cId="3314723259" sldId="2147483652"/>
          </pc:sldLayoutMkLst>
        </pc:sldLayoutChg>
        <pc:sldLayoutChg chg="setBg">
          <pc:chgData name="Stan Cox" userId="9376f276357bfffd" providerId="LiveId" clId="{1AF2DE03-F2D7-44B3-B64E-9E898E213CD1}" dt="2025-04-23T19:06:45.943" v="52"/>
          <pc:sldLayoutMkLst>
            <pc:docMk/>
            <pc:sldMasterMk cId="682836606" sldId="2147483648"/>
            <pc:sldLayoutMk cId="3292897564" sldId="2147483653"/>
          </pc:sldLayoutMkLst>
        </pc:sldLayoutChg>
        <pc:sldLayoutChg chg="setBg">
          <pc:chgData name="Stan Cox" userId="9376f276357bfffd" providerId="LiveId" clId="{1AF2DE03-F2D7-44B3-B64E-9E898E213CD1}" dt="2025-04-23T19:06:45.943" v="52"/>
          <pc:sldLayoutMkLst>
            <pc:docMk/>
            <pc:sldMasterMk cId="682836606" sldId="2147483648"/>
            <pc:sldLayoutMk cId="4281115498" sldId="2147483654"/>
          </pc:sldLayoutMkLst>
        </pc:sldLayoutChg>
        <pc:sldLayoutChg chg="setBg">
          <pc:chgData name="Stan Cox" userId="9376f276357bfffd" providerId="LiveId" clId="{1AF2DE03-F2D7-44B3-B64E-9E898E213CD1}" dt="2025-04-23T19:06:45.943" v="52"/>
          <pc:sldLayoutMkLst>
            <pc:docMk/>
            <pc:sldMasterMk cId="682836606" sldId="2147483648"/>
            <pc:sldLayoutMk cId="663187051" sldId="2147483655"/>
          </pc:sldLayoutMkLst>
        </pc:sldLayoutChg>
        <pc:sldLayoutChg chg="setBg">
          <pc:chgData name="Stan Cox" userId="9376f276357bfffd" providerId="LiveId" clId="{1AF2DE03-F2D7-44B3-B64E-9E898E213CD1}" dt="2025-04-23T19:06:45.943" v="52"/>
          <pc:sldLayoutMkLst>
            <pc:docMk/>
            <pc:sldMasterMk cId="682836606" sldId="2147483648"/>
            <pc:sldLayoutMk cId="4051990473" sldId="2147483656"/>
          </pc:sldLayoutMkLst>
        </pc:sldLayoutChg>
        <pc:sldLayoutChg chg="setBg">
          <pc:chgData name="Stan Cox" userId="9376f276357bfffd" providerId="LiveId" clId="{1AF2DE03-F2D7-44B3-B64E-9E898E213CD1}" dt="2025-04-23T19:06:45.943" v="52"/>
          <pc:sldLayoutMkLst>
            <pc:docMk/>
            <pc:sldMasterMk cId="682836606" sldId="2147483648"/>
            <pc:sldLayoutMk cId="3971786942" sldId="2147483657"/>
          </pc:sldLayoutMkLst>
        </pc:sldLayoutChg>
        <pc:sldLayoutChg chg="setBg">
          <pc:chgData name="Stan Cox" userId="9376f276357bfffd" providerId="LiveId" clId="{1AF2DE03-F2D7-44B3-B64E-9E898E213CD1}" dt="2025-04-23T19:06:45.943" v="52"/>
          <pc:sldLayoutMkLst>
            <pc:docMk/>
            <pc:sldMasterMk cId="682836606" sldId="2147483648"/>
            <pc:sldLayoutMk cId="4071341083" sldId="2147483658"/>
          </pc:sldLayoutMkLst>
        </pc:sldLayoutChg>
        <pc:sldLayoutChg chg="setBg">
          <pc:chgData name="Stan Cox" userId="9376f276357bfffd" providerId="LiveId" clId="{1AF2DE03-F2D7-44B3-B64E-9E898E213CD1}" dt="2025-04-23T19:06:45.943" v="52"/>
          <pc:sldLayoutMkLst>
            <pc:docMk/>
            <pc:sldMasterMk cId="682836606" sldId="2147483648"/>
            <pc:sldLayoutMk cId="3237870861" sldId="214748365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C13B1B-ED75-CB74-4EAE-54F1BED514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40100" cy="812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4000" b="1" dirty="0">
                <a:latin typeface="BlackSingature" panose="02000A03000000000000" pitchFamily="2" charset="0"/>
              </a:rPr>
              <a:t>A Single Step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79691B-3995-4672-6711-6A0146F9CC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April 27, 2025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10EC6-721B-F121-96AF-F18A31C405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16D65-C8B1-57D7-1CAB-01D3CABA37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   </a:t>
            </a:r>
            <a:fld id="{0D6EFEDF-8FE6-4970-9423-CD8B0F143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87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2AF1C-5244-0989-6194-6FB7188B7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9A3AE-002E-64FA-9155-E368E9266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22DB8-AE70-8733-8FDE-1FFECDC5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CDBB-7FD6-4908-BE24-46CE3F44181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6F279-0575-0B3A-98E7-A87CDF03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280C0-8464-A2AC-F0A6-7A25B37D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50F4-B851-41E9-BB7E-1969FA770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5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1B384-20DE-266F-C512-A791EEF7A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436080-C2AB-1515-4815-4493C17F2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0DEBD-59B6-6FCC-57A3-5CA976A0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CDBB-7FD6-4908-BE24-46CE3F44181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66047-BE4F-8CCC-E967-8801D737B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C2FB8-981A-78D2-DEE2-1B1EEFC4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50F4-B851-41E9-BB7E-1969FA770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4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DC36F2-3783-6823-915F-6F96CBC14A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DBDAD-2C85-72B5-9939-216AF7A66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92D40-8F4B-F926-AE07-2F64CB27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CDBB-7FD6-4908-BE24-46CE3F44181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69BF9-B8F7-F00F-2768-AD759BA3A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CD120-1851-4E67-0721-8B743FC6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50F4-B851-41E9-BB7E-1969FA770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7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DA538-8327-86B8-10B6-2A1CD3AF6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D5065-DFA2-480F-D88A-BBDE931DA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4F7CC-6814-6B64-4276-AAFB5779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CDBB-7FD6-4908-BE24-46CE3F44181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05F24-B835-7D54-8383-E37FDF27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E69DF-B5CB-4F28-AAAD-D43ACD9C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50F4-B851-41E9-BB7E-1969FA770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3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3C60C-C394-DC3C-3907-7F59FCCF6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CE2CF-B57F-EBC7-7585-1AC8118D5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94DA8-53CF-B582-CBFE-1C402B60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CDBB-7FD6-4908-BE24-46CE3F44181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F29E1-52F0-5205-1DB6-73A92D6B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53764-189B-8B5F-2C25-5CB60B0E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50F4-B851-41E9-BB7E-1969FA770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5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9FC7-810E-D13B-AA3C-729CBF3E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ACAAA-888D-58AF-8008-404BD3D16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18FBD-2CF4-9D74-0465-926714D29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35EEF-8CF0-FD3C-7D6D-433F71E24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CDBB-7FD6-4908-BE24-46CE3F44181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25616-8BCA-1087-D939-A64F20B62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59CD9-908E-8647-836A-0F7D1311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50F4-B851-41E9-BB7E-1969FA770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2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8BF8-6D9B-8AD2-59CF-946312FB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6A3CE-0BAF-19B5-78F6-9EA2D44FF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02D4A-1E19-9D2C-7F22-DB6A1EBA7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8AFAF-A107-1EE2-F28B-98E46918AC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4EC72-9E59-BAD9-3D82-8F26DBB7D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4CA5BD-5441-C05C-E53E-1FDEF161F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CDBB-7FD6-4908-BE24-46CE3F44181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19F6B3-E754-1843-151E-25B3EEA82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7BE6B9-813F-F510-E461-4D2E50C37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50F4-B851-41E9-BB7E-1969FA770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9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F1339-30F9-1255-50A7-354742A84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3C14BE-960E-8BAB-2913-4F5E84506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CDBB-7FD6-4908-BE24-46CE3F44181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91787-543D-15D7-1144-8FBE47AE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52370-FBB9-3DB7-954E-B70275D8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50F4-B851-41E9-BB7E-1969FA770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1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9D2DE2-B927-5E9A-439E-9C8CB4764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CDBB-7FD6-4908-BE24-46CE3F44181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A6206-C7DF-76E8-32A6-BD9EC0509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83511-B7A2-D20C-A503-D74CE405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50F4-B851-41E9-BB7E-1969FA770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8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2CC9-5D71-B301-0BDA-E71D87F29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7E3C1-ADCC-2F8C-FFBD-23FA14139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16159-EFD5-789F-56B8-B4D7F120A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15B83-C57A-AB40-BEB9-7B91ADD9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CDBB-7FD6-4908-BE24-46CE3F44181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20FB36-9E8F-7E57-205F-F4F3B77F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8A236-7187-1714-E1DC-17945666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50F4-B851-41E9-BB7E-1969FA770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9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D02EA-65F3-5587-1D23-B4AE1ADC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C44E42-6536-E923-2956-45EEFFDD5A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1EEF8-6111-E98B-346B-2F0A230A8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13C1B-D013-050E-49C7-FF1EEE4C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CDBB-7FD6-4908-BE24-46CE3F44181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EA45A-83BD-4E17-6781-8A78D2F9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F5176-E1DA-F123-F415-441ED6FC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50F4-B851-41E9-BB7E-1969FA770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7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D72442-060E-CF3E-9820-11DEA6A3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F8194-1B48-2864-3003-AA6EA9BE8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3C8E2-02C2-88DB-4DB4-4AE217907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78CDBB-7FD6-4908-BE24-46CE3F44181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E1365-ABB5-CA49-CA29-EFF87001C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5A79-176C-F695-1FD0-208CD14E1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EF50F4-B851-41E9-BB7E-1969FA770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3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with text on it&#10;&#10;AI-generated content may be incorrect.">
            <a:extLst>
              <a:ext uri="{FF2B5EF4-FFF2-40B4-BE49-F238E27FC236}">
                <a16:creationId xmlns:a16="http://schemas.microsoft.com/office/drawing/2014/main" id="{6C609E7F-3B90-162B-6C69-9C7EE2058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6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letters and words&#10;&#10;AI-generated content may be incorrect.">
            <a:extLst>
              <a:ext uri="{FF2B5EF4-FFF2-40B4-BE49-F238E27FC236}">
                <a16:creationId xmlns:a16="http://schemas.microsoft.com/office/drawing/2014/main" id="{E5961901-9EAA-8F86-C64C-3CDB6E1B1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7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her ear&#10;&#10;AI-generated content may be incorrect.">
            <a:extLst>
              <a:ext uri="{FF2B5EF4-FFF2-40B4-BE49-F238E27FC236}">
                <a16:creationId xmlns:a16="http://schemas.microsoft.com/office/drawing/2014/main" id="{1681AF4A-CF55-293C-4390-C43676CEA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6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EF332-521A-7ED2-97D7-B1516FF3D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ible&#10;&#10;AI-generated content may be incorrect.">
            <a:extLst>
              <a:ext uri="{FF2B5EF4-FFF2-40B4-BE49-F238E27FC236}">
                <a16:creationId xmlns:a16="http://schemas.microsoft.com/office/drawing/2014/main" id="{0854AF43-7B5E-E065-AE61-DDD3294E6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0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CB9DD-0C7D-8035-BDED-94B377E53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a post&#10;&#10;AI-generated content may be incorrect.">
            <a:extLst>
              <a:ext uri="{FF2B5EF4-FFF2-40B4-BE49-F238E27FC236}">
                <a16:creationId xmlns:a16="http://schemas.microsoft.com/office/drawing/2014/main" id="{C06A15DB-E17C-4CA6-07E9-08FFDAE2E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1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C84A6-CA4C-14D7-0401-F517777AB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ece of torn paper with text&#10;&#10;AI-generated content may be incorrect.">
            <a:extLst>
              <a:ext uri="{FF2B5EF4-FFF2-40B4-BE49-F238E27FC236}">
                <a16:creationId xmlns:a16="http://schemas.microsoft.com/office/drawing/2014/main" id="{0D18E9FB-D4F0-82A9-2AE4-E1BFF9103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2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04F56-F9DC-7DB6-C289-289C97431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a child hugging&#10;&#10;AI-generated content may be incorrect.">
            <a:extLst>
              <a:ext uri="{FF2B5EF4-FFF2-40B4-BE49-F238E27FC236}">
                <a16:creationId xmlns:a16="http://schemas.microsoft.com/office/drawing/2014/main" id="{D8FE07D0-3244-7010-F2B9-5CDF9F337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7AEB3C1-0D8E-4D3A-E489-63F30D29724D}"/>
              </a:ext>
            </a:extLst>
          </p:cNvPr>
          <p:cNvSpPr/>
          <p:nvPr/>
        </p:nvSpPr>
        <p:spPr>
          <a:xfrm>
            <a:off x="8867140" y="4546600"/>
            <a:ext cx="162560" cy="200660"/>
          </a:xfrm>
          <a:prstGeom prst="roundRect">
            <a:avLst/>
          </a:prstGeom>
          <a:solidFill>
            <a:srgbClr val="070E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A4BC93-D49F-8968-9A76-70817BCDC7F7}"/>
              </a:ext>
            </a:extLst>
          </p:cNvPr>
          <p:cNvSpPr/>
          <p:nvPr/>
        </p:nvSpPr>
        <p:spPr>
          <a:xfrm>
            <a:off x="8867140" y="4137660"/>
            <a:ext cx="411480" cy="381000"/>
          </a:xfrm>
          <a:prstGeom prst="roundRect">
            <a:avLst/>
          </a:prstGeom>
          <a:solidFill>
            <a:srgbClr val="090C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231B56-BB41-7294-328F-3D7EE477E413}"/>
              </a:ext>
            </a:extLst>
          </p:cNvPr>
          <p:cNvSpPr/>
          <p:nvPr/>
        </p:nvSpPr>
        <p:spPr>
          <a:xfrm>
            <a:off x="8867140" y="3982720"/>
            <a:ext cx="162560" cy="195580"/>
          </a:xfrm>
          <a:prstGeom prst="roundRect">
            <a:avLst/>
          </a:prstGeom>
          <a:solidFill>
            <a:srgbClr val="0707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42609-B5A1-B817-05A7-C886BD981C63}"/>
              </a:ext>
            </a:extLst>
          </p:cNvPr>
          <p:cNvSpPr/>
          <p:nvPr/>
        </p:nvSpPr>
        <p:spPr>
          <a:xfrm>
            <a:off x="9258300" y="4221480"/>
            <a:ext cx="45719" cy="325120"/>
          </a:xfrm>
          <a:prstGeom prst="rect">
            <a:avLst/>
          </a:prstGeom>
          <a:solidFill>
            <a:srgbClr val="090C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C60B9B-03B4-405F-1B98-ED8E840A74F8}"/>
              </a:ext>
            </a:extLst>
          </p:cNvPr>
          <p:cNvSpPr/>
          <p:nvPr/>
        </p:nvSpPr>
        <p:spPr>
          <a:xfrm>
            <a:off x="9278620" y="4249420"/>
            <a:ext cx="45719" cy="325120"/>
          </a:xfrm>
          <a:prstGeom prst="rect">
            <a:avLst/>
          </a:prstGeom>
          <a:solidFill>
            <a:srgbClr val="090C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4C55FF-DACE-A224-C91D-C69B87B75B8D}"/>
              </a:ext>
            </a:extLst>
          </p:cNvPr>
          <p:cNvSpPr/>
          <p:nvPr/>
        </p:nvSpPr>
        <p:spPr>
          <a:xfrm>
            <a:off x="10101580" y="4361180"/>
            <a:ext cx="281940" cy="129540"/>
          </a:xfrm>
          <a:prstGeom prst="roundRect">
            <a:avLst/>
          </a:prstGeom>
          <a:solidFill>
            <a:srgbClr val="0505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EE3FBA-68EB-BC52-8D86-AA11ED1C3C70}"/>
              </a:ext>
            </a:extLst>
          </p:cNvPr>
          <p:cNvSpPr/>
          <p:nvPr/>
        </p:nvSpPr>
        <p:spPr>
          <a:xfrm>
            <a:off x="9052560" y="4795520"/>
            <a:ext cx="73660" cy="81280"/>
          </a:xfrm>
          <a:prstGeom prst="rect">
            <a:avLst/>
          </a:prstGeom>
          <a:solidFill>
            <a:srgbClr val="0103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4EE42D-0A60-E11E-6A78-5F8B47ACF542}"/>
              </a:ext>
            </a:extLst>
          </p:cNvPr>
          <p:cNvSpPr/>
          <p:nvPr/>
        </p:nvSpPr>
        <p:spPr>
          <a:xfrm>
            <a:off x="7879080" y="5588000"/>
            <a:ext cx="200660" cy="109220"/>
          </a:xfrm>
          <a:prstGeom prst="rect">
            <a:avLst/>
          </a:prstGeom>
          <a:solidFill>
            <a:srgbClr val="0B11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400D8-E53E-E8F8-028E-FF4A75BFD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with colorful arrows&#10;&#10;AI-generated content may be incorrect.">
            <a:extLst>
              <a:ext uri="{FF2B5EF4-FFF2-40B4-BE49-F238E27FC236}">
                <a16:creationId xmlns:a16="http://schemas.microsoft.com/office/drawing/2014/main" id="{D685B75B-245A-C221-0268-57FCE36F4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BlackSingature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2025-04-23T18:59:07Z</dcterms:created>
  <dcterms:modified xsi:type="dcterms:W3CDTF">2025-04-23T19:23:32Z</dcterms:modified>
</cp:coreProperties>
</file>