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56" r:id="rId3"/>
    <p:sldId id="258" r:id="rId4"/>
    <p:sldId id="274" r:id="rId5"/>
    <p:sldId id="267" r:id="rId6"/>
    <p:sldId id="288" r:id="rId7"/>
    <p:sldId id="276" r:id="rId8"/>
    <p:sldId id="273" r:id="rId9"/>
    <p:sldId id="289" r:id="rId10"/>
    <p:sldId id="278" r:id="rId11"/>
    <p:sldId id="282" r:id="rId12"/>
    <p:sldId id="290" r:id="rId13"/>
    <p:sldId id="277" r:id="rId14"/>
    <p:sldId id="287" r:id="rId15"/>
    <p:sldId id="293" r:id="rId16"/>
    <p:sldId id="295" r:id="rId17"/>
    <p:sldId id="294" r:id="rId18"/>
  </p:sldIdLst>
  <p:sldSz cx="9144000" cy="5143500" type="screen16x9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65" autoAdjust="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8B07F7B-5D90-40A3-9AE8-ADEC79E0C8F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EF4A253F-AE86-466C-A2D2-4C6E2901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47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7D398-8175-4493-B9F6-6AE0092A7402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2BEDF-BC48-4013-815D-575768F23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2BEDF-BC48-4013-815D-575768F239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5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2BEDF-BC48-4013-815D-575768F239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6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7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3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5DFD-2EA2-47B5-9BF4-D48F6016B27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955A-DDD1-4608-885A-9650EACA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20000"/>
              <a:lumOff val="80000"/>
            </a:schemeClr>
          </a:solidFill>
          <a:latin typeface="Bernard MT Condensed" panose="020508060609050204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905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4194916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Equipping the Saints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Equipping the Saints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5334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the work                (Ephesians 4:11-16)</a:t>
            </a:r>
          </a:p>
          <a:p>
            <a:r>
              <a:rPr lang="en-US" dirty="0" smtClean="0"/>
              <a:t>Instructing the brethren  (4:1-7)</a:t>
            </a:r>
          </a:p>
          <a:p>
            <a:r>
              <a:rPr lang="en-US" dirty="0" smtClean="0"/>
              <a:t>Admonitions and Exhortations              (6:1-2)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9800" y="1047750"/>
            <a:ext cx="2667000" cy="388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216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Considerations (Purpose)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Preaching is to be done to the lost, and to the brethren, (to equip them).</a:t>
            </a:r>
          </a:p>
          <a:p>
            <a:r>
              <a:rPr lang="en-US" sz="2400" dirty="0" smtClean="0"/>
              <a:t>Don’t be a hobbyist!</a:t>
            </a:r>
          </a:p>
          <a:p>
            <a:r>
              <a:rPr lang="en-US" sz="2400" dirty="0" smtClean="0"/>
              <a:t>Be rounded in approach (positive VS negative)</a:t>
            </a:r>
          </a:p>
          <a:p>
            <a:r>
              <a:rPr lang="en-US" sz="2400" dirty="0"/>
              <a:t>Be a realist </a:t>
            </a:r>
            <a:r>
              <a:rPr lang="en-US" sz="2400" dirty="0" smtClean="0"/>
              <a:t>when </a:t>
            </a:r>
            <a:r>
              <a:rPr lang="en-US" sz="2400" dirty="0"/>
              <a:t>dealing with brethren.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1148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strongest </a:t>
            </a:r>
            <a:r>
              <a:rPr lang="en-US" sz="2400" dirty="0" smtClean="0"/>
              <a:t>                      types </a:t>
            </a:r>
            <a:r>
              <a:rPr lang="en-US" sz="2400" dirty="0"/>
              <a:t>of sermons are often expository in nature.  Such lessons take much study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Speak plainly, to be understood by all. (Actually is more difficult).</a:t>
            </a:r>
          </a:p>
          <a:p>
            <a:r>
              <a:rPr lang="en-US" sz="2400" dirty="0" smtClean="0"/>
              <a:t>Be willing to compromise on just about anything but truth.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727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905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4194916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Defending the Faith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Defending the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Admonition to doctrinal loyalty (1:3-10)</a:t>
            </a:r>
          </a:p>
          <a:p>
            <a:r>
              <a:rPr lang="en-US" dirty="0" smtClean="0"/>
              <a:t>A combative mindset (1:18-20)</a:t>
            </a:r>
          </a:p>
          <a:p>
            <a:r>
              <a:rPr lang="en-US" dirty="0" smtClean="0"/>
              <a:t>Marking false teachers (6:3-5)</a:t>
            </a:r>
          </a:p>
          <a:p>
            <a:r>
              <a:rPr lang="en-US" dirty="0" smtClean="0"/>
              <a:t>Steadfastness          (6:12-15)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81150"/>
            <a:ext cx="4038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Trustworthiness               (6:20-21)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2117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Considerations (Charge)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662"/>
            <a:ext cx="40386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Pull up your big boy pants (it is never easy or fun)</a:t>
            </a:r>
          </a:p>
          <a:p>
            <a:r>
              <a:rPr lang="en-US" sz="2400" dirty="0" smtClean="0"/>
              <a:t>Personal integrity is necessary to be taken seriously in controversy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Always</a:t>
            </a:r>
            <a:r>
              <a:rPr lang="en-US" sz="2400" dirty="0" smtClean="0"/>
              <a:t> </a:t>
            </a:r>
            <a:r>
              <a:rPr lang="en-US" sz="2400" dirty="0"/>
              <a:t>document any accusation made.   If you can’t prove it, don’t say it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Attack error, not the man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960662"/>
            <a:ext cx="41148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not judge                    hearts</a:t>
            </a:r>
          </a:p>
          <a:p>
            <a:r>
              <a:rPr lang="en-US" sz="2400" dirty="0" smtClean="0"/>
              <a:t>Contend, but don’t be contentious (foment strife)</a:t>
            </a:r>
          </a:p>
          <a:p>
            <a:r>
              <a:rPr lang="en-US" sz="2400" dirty="0" smtClean="0"/>
              <a:t>Be prepared for criticism.    In our time, many do not recognize the need for marking error and </a:t>
            </a:r>
            <a:r>
              <a:rPr lang="en-US" sz="2400" dirty="0" err="1" smtClean="0"/>
              <a:t>errorists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Prepare (Read debates, and the arguments of sophists)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9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4381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66950"/>
            <a:ext cx="8001000" cy="2362200"/>
          </a:xfrm>
          <a:solidFill>
            <a:schemeClr val="bg1">
              <a:alpha val="57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“Meditate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on these things; give yourself entirely to them, that your progress may be evident to all. </a:t>
            </a:r>
            <a:r>
              <a:rPr lang="en-US" sz="2800" baseline="30000" dirty="0">
                <a:solidFill>
                  <a:schemeClr val="tx2">
                    <a:lumMod val="50000"/>
                  </a:schemeClr>
                </a:solidFill>
              </a:rPr>
              <a:t>16 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Take heed to yourself and to the doctrine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Continue in them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for in doing this you will save both yourself and those who hear you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.” (4:15-16)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3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1"/>
            <a:ext cx="8382000" cy="762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Period…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2550"/>
            <a:ext cx="7848600" cy="3505200"/>
          </a:xfrm>
        </p:spPr>
        <p:txBody>
          <a:bodyPr/>
          <a:lstStyle/>
          <a:p>
            <a:r>
              <a:rPr lang="en-US" dirty="0" smtClean="0"/>
              <a:t>Areas not covered by lesson</a:t>
            </a:r>
          </a:p>
          <a:p>
            <a:r>
              <a:rPr lang="en-US" dirty="0" smtClean="0"/>
              <a:t>Other practical suggestions</a:t>
            </a:r>
          </a:p>
          <a:p>
            <a:r>
              <a:rPr lang="en-US" dirty="0" smtClean="0"/>
              <a:t>Mining the wisdom of mature men</a:t>
            </a:r>
          </a:p>
          <a:p>
            <a:r>
              <a:rPr lang="en-US" dirty="0" smtClean="0"/>
              <a:t>Views from “the distaff” (the female side)</a:t>
            </a:r>
          </a:p>
          <a:p>
            <a:r>
              <a:rPr lang="en-US" dirty="0" smtClean="0"/>
              <a:t>Questions from those lacking in experience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680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857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Admonitions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498" y="1276350"/>
            <a:ext cx="4266702" cy="8763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To young preachers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386715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1 Timothy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Study &amp; Application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3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1"/>
            <a:ext cx="8382000" cy="762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Areas of Emphasis (1 Timothy)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382000" cy="3962400"/>
          </a:xfrm>
        </p:spPr>
        <p:txBody>
          <a:bodyPr/>
          <a:lstStyle/>
          <a:p>
            <a:r>
              <a:rPr lang="en-US" dirty="0" smtClean="0"/>
              <a:t>A young preacher must be a                                  man of integrity, honesty and purity.</a:t>
            </a:r>
          </a:p>
          <a:p>
            <a:r>
              <a:rPr lang="en-US" dirty="0" smtClean="0"/>
              <a:t>A young preacher must be industrious in doing the work of evangelism.</a:t>
            </a:r>
          </a:p>
          <a:p>
            <a:r>
              <a:rPr lang="en-US" dirty="0" smtClean="0"/>
              <a:t>A young preacher must equip others to minister.</a:t>
            </a:r>
          </a:p>
          <a:p>
            <a:r>
              <a:rPr lang="en-US" dirty="0" smtClean="0"/>
              <a:t>A young preacher must defend the faith.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651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905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4194916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Integrity, Honesty &amp; Purity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Integrity, honesty &amp; purity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Spiritual exercise         (4:7-11)</a:t>
            </a:r>
          </a:p>
          <a:p>
            <a:r>
              <a:rPr lang="en-US" dirty="0" smtClean="0"/>
              <a:t>Young, but not childish (4:12-16)</a:t>
            </a:r>
          </a:p>
          <a:p>
            <a:r>
              <a:rPr lang="en-US" dirty="0" smtClean="0"/>
              <a:t>Maintaining proper relationships (5:1-3)</a:t>
            </a:r>
          </a:p>
          <a:p>
            <a:r>
              <a:rPr lang="en-US" dirty="0" smtClean="0"/>
              <a:t>Impartiality in dealing with sin (5:21)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Patience and longsuffering (5:22)</a:t>
            </a:r>
          </a:p>
          <a:p>
            <a:r>
              <a:rPr lang="en-US" dirty="0" smtClean="0"/>
              <a:t>Purity                          (5:2, 22)</a:t>
            </a:r>
          </a:p>
          <a:p>
            <a:r>
              <a:rPr lang="en-US" dirty="0" smtClean="0"/>
              <a:t>Contentment               (6:6-10)</a:t>
            </a:r>
          </a:p>
          <a:p>
            <a:r>
              <a:rPr lang="en-US" dirty="0" smtClean="0"/>
              <a:t>Spiritual Mindedness (6:11)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1679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Considerations (Character)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Take care of your finances.  Pay your debts, be frugal and practical.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Never</a:t>
            </a:r>
            <a:r>
              <a:rPr lang="en-US" sz="2400" dirty="0" smtClean="0"/>
              <a:t> </a:t>
            </a:r>
            <a:r>
              <a:rPr lang="en-US" sz="2400" dirty="0"/>
              <a:t>be alone with a woman, for any reason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Avoid pornography</a:t>
            </a:r>
          </a:p>
          <a:p>
            <a:r>
              <a:rPr lang="en-US" sz="2400" dirty="0"/>
              <a:t>Present yourself </a:t>
            </a:r>
            <a:r>
              <a:rPr lang="en-US" sz="2400" dirty="0" smtClean="0"/>
              <a:t> as </a:t>
            </a:r>
            <a:r>
              <a:rPr lang="en-US" sz="2400" dirty="0"/>
              <a:t>a spiritually minded person.  (language, habits, dress)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0386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not let                      personal feelings impact how you deal with any situation.</a:t>
            </a:r>
          </a:p>
          <a:p>
            <a:r>
              <a:rPr lang="en-US" sz="2400" dirty="0" smtClean="0"/>
              <a:t>Do not allow yourself to be provoked.  Control anger.</a:t>
            </a:r>
          </a:p>
          <a:p>
            <a:r>
              <a:rPr lang="en-US" sz="2400" dirty="0" smtClean="0"/>
              <a:t>The end does not justify the means.  In the defense of truth, there must be integrity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0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90550"/>
            <a:ext cx="5029200" cy="110251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8974" y="4162258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</a:rPr>
              <a:t>Study, Prayer, &amp; Exhortation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the Work of an evangelist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Preaching the Word     (2 Timothy 4:1-2)</a:t>
            </a:r>
          </a:p>
          <a:p>
            <a:r>
              <a:rPr lang="en-US" dirty="0" smtClean="0"/>
              <a:t>Praying for others           (2:1-4)</a:t>
            </a:r>
          </a:p>
          <a:p>
            <a:r>
              <a:rPr lang="en-US" dirty="0" smtClean="0"/>
              <a:t>Being a commanding teacher (4:11, </a:t>
            </a:r>
            <a:r>
              <a:rPr lang="en-US" dirty="0" smtClean="0"/>
              <a:t>6:17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Defending the eldership (5:19)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03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Rebuking,                 publicly if necessary (5:20)</a:t>
            </a:r>
          </a:p>
          <a:p>
            <a:r>
              <a:rPr lang="en-US" dirty="0" smtClean="0"/>
              <a:t>Exercising discernment (5:24-25)</a:t>
            </a:r>
          </a:p>
          <a:p>
            <a:r>
              <a:rPr lang="en-US" dirty="0" smtClean="0"/>
              <a:t>Being diligent and productive (2 Timothy 2:15)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51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837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Considerations (Work)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Cultivate and act upon evangelistic opportunities</a:t>
            </a:r>
          </a:p>
          <a:p>
            <a:r>
              <a:rPr lang="en-US" sz="2400" dirty="0" smtClean="0"/>
              <a:t>Establish good study and prayer habits (not late at night in front of the TV)</a:t>
            </a:r>
          </a:p>
          <a:p>
            <a:r>
              <a:rPr lang="en-US" sz="2400" dirty="0" smtClean="0"/>
              <a:t>Write</a:t>
            </a:r>
          </a:p>
          <a:p>
            <a:r>
              <a:rPr lang="en-US" sz="2400" dirty="0" smtClean="0"/>
              <a:t>Be productive.  Handouts, bulletins, web sites, PPT’s, don’t be satisfied with the minimum. (Technology)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40922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947" y="174172"/>
            <a:ext cx="1689921" cy="949778"/>
          </a:xfrm>
          <a:prstGeom prst="rect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0386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Never criticize                    the elders, in public or private.</a:t>
            </a:r>
          </a:p>
          <a:p>
            <a:r>
              <a:rPr lang="en-US" sz="2400" dirty="0" smtClean="0"/>
              <a:t>Don’t apologize.</a:t>
            </a:r>
          </a:p>
          <a:p>
            <a:r>
              <a:rPr lang="en-US" sz="2400" dirty="0" smtClean="0"/>
              <a:t>The purpose is to save, not run off, or win an argument.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727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662</Words>
  <Application>Microsoft Office PowerPoint</Application>
  <PresentationFormat>On-screen Show (16:9)</PresentationFormat>
  <Paragraphs>91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Admonitions</vt:lpstr>
      <vt:lpstr>Four Areas of Emphasis (1 Timothy)</vt:lpstr>
      <vt:lpstr>Character</vt:lpstr>
      <vt:lpstr>Personal Integrity, honesty &amp; purity</vt:lpstr>
      <vt:lpstr>Practical Considerations (Character)</vt:lpstr>
      <vt:lpstr>Work</vt:lpstr>
      <vt:lpstr>Doing the Work of an evangelist</vt:lpstr>
      <vt:lpstr>Practical Considerations (Work)</vt:lpstr>
      <vt:lpstr>Purpose</vt:lpstr>
      <vt:lpstr>Equipping the Saints</vt:lpstr>
      <vt:lpstr>Practical Considerations (Purpose)</vt:lpstr>
      <vt:lpstr>Charge</vt:lpstr>
      <vt:lpstr>Defending the Faith</vt:lpstr>
      <vt:lpstr>Practical Considerations (Charge)</vt:lpstr>
      <vt:lpstr>Conclusion</vt:lpstr>
      <vt:lpstr>Discussion Period…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</dc:creator>
  <cp:lastModifiedBy>Stan</cp:lastModifiedBy>
  <cp:revision>26</cp:revision>
  <cp:lastPrinted>2013-09-26T18:01:42Z</cp:lastPrinted>
  <dcterms:created xsi:type="dcterms:W3CDTF">2013-09-25T21:37:13Z</dcterms:created>
  <dcterms:modified xsi:type="dcterms:W3CDTF">2013-09-28T13:35:15Z</dcterms:modified>
</cp:coreProperties>
</file>