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"/>
  </p:handout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handoutView">
  <p:normalViewPr>
    <p:restoredLeft sz="15987" autoAdjust="0"/>
    <p:restoredTop sz="94660"/>
  </p:normalViewPr>
  <p:slideViewPr>
    <p:cSldViewPr snapToGrid="0">
      <p:cViewPr varScale="1">
        <p:scale>
          <a:sx n="48" d="100"/>
          <a:sy n="48" d="100"/>
        </p:scale>
        <p:origin x="125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00" d="100"/>
          <a:sy n="100" d="100"/>
        </p:scale>
        <p:origin x="1560" y="-31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n Cox" userId="9376f276357bfffd" providerId="LiveId" clId="{D6A38ECA-CFFF-4F81-A50A-FF406F190B2A}"/>
    <pc:docChg chg="custSel modHandout">
      <pc:chgData name="Stan Cox" userId="9376f276357bfffd" providerId="LiveId" clId="{D6A38ECA-CFFF-4F81-A50A-FF406F190B2A}" dt="2025-12-11T17:49:14.479" v="115" actId="20577"/>
      <pc:docMkLst>
        <pc:docMk/>
      </pc:docMkLst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D00D799-8456-A04D-F47F-2794F13E05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z="2400" dirty="0" err="1">
                <a:latin typeface="Bebas Neue" panose="020B0606020202050201" pitchFamily="34" charset="0"/>
              </a:rPr>
              <a:t>Apatheism</a:t>
            </a:r>
            <a:endParaRPr lang="en-US" sz="2400" dirty="0">
              <a:latin typeface="Bebas Neue" panose="020B0606020202050201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CCA829-4BFA-6C38-15FB-0886F1928F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/>
              <a:t>December 14, 2025 @ 9am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752853-B3F8-AFF7-7ED1-1A5102AB0DF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West Side church of Christ, Stan Cox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AFFFD7-C803-F9DA-51D9-E0A21ADB7BF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dirty="0"/>
              <a:t>  soundteaching.org </a:t>
            </a:r>
          </a:p>
        </p:txBody>
      </p:sp>
    </p:spTree>
    <p:extLst>
      <p:ext uri="{BB962C8B-B14F-4D97-AF65-F5344CB8AC3E}">
        <p14:creationId xmlns:p14="http://schemas.microsoft.com/office/powerpoint/2010/main" val="8250047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7D4A1-26AA-B5A8-793D-B903EE0A32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4F9C55-6376-1CDC-2256-600C82A679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80BE-42B3-7E23-A0B3-08EE805A5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E97C-726B-43C4-A96F-A4054DCA44F9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04D45F-3F8D-4398-A68E-0913CFCDF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7A817-550C-D066-44D4-6A801C93D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9091-3973-4193-B338-73A2F82C9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713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7F7D9-C4B6-71B0-5C03-77459739A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29F3E1-319D-C0B7-D078-0B2AED600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4F3C5-0270-5682-C5B9-390920839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E97C-726B-43C4-A96F-A4054DCA44F9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9795C-7629-51B5-4B11-AEF687862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382F5-6256-3ED9-9FAF-D3C6C1111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9091-3973-4193-B338-73A2F82C9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75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F26D53-11C6-64A7-0781-0D5601FCAE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088CCB-1C4E-D86E-182C-1CADCDF05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3D3DA-7A54-EA1A-234E-70367FB44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E97C-726B-43C4-A96F-A4054DCA44F9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54FE0-AB85-F52F-0323-6EC48D974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168E7D-1EB7-9368-A7C3-71FCE9969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9091-3973-4193-B338-73A2F82C9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522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7E8AA-4DDF-FB8C-DF5E-E6ABF7CE1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0C3C8-E1D1-506F-86E7-2EDD4D500C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ACDDEC-61CE-D8A4-331D-7F8FB9B0A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E97C-726B-43C4-A96F-A4054DCA44F9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869D5-FF27-BDB4-6B7E-E116A6594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B9CA4-0E48-2532-4CAC-01D713244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9091-3973-4193-B338-73A2F82C9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342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66F31-95A1-1616-0A28-A33276E6F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79D5CC-60DD-DCAD-04F7-592259255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92A97-C7AB-45C2-AC94-8C0FE2590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E97C-726B-43C4-A96F-A4054DCA44F9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A363A-EE25-C51F-BEAC-DCD01B3E1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AF4931-B113-C8FF-DC64-2217A0205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9091-3973-4193-B338-73A2F82C9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79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0F3C5-A548-77AD-8DF0-BC394CBBC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FAEA7-1FDB-515D-1C1E-A39023D372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69D355-E36C-4685-980E-2CD5833C8B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12546D-BD97-F3FA-33CE-FC1CDD06B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E97C-726B-43C4-A96F-A4054DCA44F9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3703EE-BCD3-BA1B-8548-7605C30DD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597B59-A84F-4318-8A68-925ACBD0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9091-3973-4193-B338-73A2F82C9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227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A319A-7F8F-64EE-11DB-8FA133267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5D2AB3-15B0-5207-A00D-FE871CFC8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A46EE2-9941-3FA9-F5ED-CF8636E45A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00DE99-59AA-EEC0-8917-5AD6E830E0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7991E3-BAD7-4BD2-F545-2AB4274767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49C4D-524D-E635-24AC-7FB250926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E97C-726B-43C4-A96F-A4054DCA44F9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67EEA3-E3D7-895A-2679-6AE6183F6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7AEABA-4776-97D0-E348-30000FFE9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9091-3973-4193-B338-73A2F82C9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942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7BA68-8B2A-2653-5EE5-EB29CD966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A835A3-C7CD-B905-0FFE-4BA0E076B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E97C-726B-43C4-A96F-A4054DCA44F9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3A522D-2DA5-B60B-FA6D-1D946B51C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2A55D7-3796-23FA-1A03-C2D06CABC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9091-3973-4193-B338-73A2F82C9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829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761592-4971-0634-6914-E6E42CBE8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E97C-726B-43C4-A96F-A4054DCA44F9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8FC7E6-8DFA-0319-2575-E4C34A167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845480-A988-5FDB-26FB-EDA0A6CE0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9091-3973-4193-B338-73A2F82C9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05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40570-7FE3-38AC-0164-6748E035B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2CCC8-FCAD-8CE1-DC86-33D29F863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0B2A9D-BCD0-63C7-9E8A-F99DDCC7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19E9AB-30AF-A455-AD6C-8371BB60E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E97C-726B-43C4-A96F-A4054DCA44F9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5224A3-31F5-4ED0-FDEA-0EFACDE8D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E39B62-AFCF-A185-36E8-95EB7648D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9091-3973-4193-B338-73A2F82C9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915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EED6A-AC06-9F94-F652-B1FC54D5B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ABDF23-7835-B17A-F85C-87F3455B92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CF8953-D3BB-76DD-19A2-32BEF12385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BB4C6-9CA7-29C6-E3C4-B54B75A35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E97C-726B-43C4-A96F-A4054DCA44F9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F518BE-8D1D-A9AC-C13E-2F79E0E06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40C74E-F07F-5551-52BB-0E54D9B5F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9091-3973-4193-B338-73A2F82C9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640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A0CBDB-3A88-64C1-63D1-A2E6FC172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C94EA6-B739-D095-31EF-720632762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D4036A-9B58-2FDB-C921-A34C895E7B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55E97C-726B-43C4-A96F-A4054DCA44F9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C3D30-DF30-283F-B949-22B4FBBC7D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41D3F-72FC-58BE-F054-D8FD7AB26B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559091-3973-4193-B338-73A2F82C9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80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ith arms outstretched&#10;&#10;AI-generated content may be incorrect.">
            <a:extLst>
              <a:ext uri="{FF2B5EF4-FFF2-40B4-BE49-F238E27FC236}">
                <a16:creationId xmlns:a16="http://schemas.microsoft.com/office/drawing/2014/main" id="{3AB0ED56-60B1-602B-9B45-6857C4CBE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9760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of a person standing next to a door&#10;&#10;AI-generated content may be incorrect.">
            <a:extLst>
              <a:ext uri="{FF2B5EF4-FFF2-40B4-BE49-F238E27FC236}">
                <a16:creationId xmlns:a16="http://schemas.microsoft.com/office/drawing/2014/main" id="{19AFB77C-543B-462D-36BC-A35961C8CC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6506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19222D-BC95-3A77-921E-07A811068C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rectangular object with text&#10;&#10;AI-generated content may be incorrect.">
            <a:extLst>
              <a:ext uri="{FF2B5EF4-FFF2-40B4-BE49-F238E27FC236}">
                <a16:creationId xmlns:a16="http://schemas.microsoft.com/office/drawing/2014/main" id="{936040F6-FC9F-4158-1F05-39D1AC45A1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9178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CAE605-A6BF-8948-A583-CA99D5799F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book&#10;&#10;AI-generated content may be incorrect.">
            <a:extLst>
              <a:ext uri="{FF2B5EF4-FFF2-40B4-BE49-F238E27FC236}">
                <a16:creationId xmlns:a16="http://schemas.microsoft.com/office/drawing/2014/main" id="{85A62BF7-8CFD-972B-933A-46363B5740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8049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Aptos Display</vt:lpstr>
      <vt:lpstr>Arial</vt:lpstr>
      <vt:lpstr>Bebas Neue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Stan Cox</dc:creator>
  <cp:lastModifiedBy>Stan Cox</cp:lastModifiedBy>
  <cp:revision>1</cp:revision>
  <dcterms:created xsi:type="dcterms:W3CDTF">2025-12-11T17:44:33Z</dcterms:created>
  <dcterms:modified xsi:type="dcterms:W3CDTF">2025-12-11T17:49:16Z</dcterms:modified>
</cp:coreProperties>
</file>