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256" r:id="rId2"/>
    <p:sldId id="271" r:id="rId3"/>
    <p:sldId id="272" r:id="rId4"/>
  </p:sldIdLst>
  <p:sldSz cx="12192000" cy="6858000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hicle" panose="02000506000000020003" pitchFamily="2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5C3E9-CDEE-4587-8EA7-9DE94BF631F4}" v="36" dt="2022-03-06T13:39:55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2945" autoAdjust="0"/>
  </p:normalViewPr>
  <p:slideViewPr>
    <p:cSldViewPr>
      <p:cViewPr varScale="1">
        <p:scale>
          <a:sx n="57" d="100"/>
          <a:sy n="57" d="100"/>
        </p:scale>
        <p:origin x="787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1872" y="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1ED5C3E9-CDEE-4587-8EA7-9DE94BF631F4}"/>
    <pc:docChg chg="custSel addSld delSld modSld modMainMaster modNotesMaster modHandout">
      <pc:chgData name="Stan Cox" userId="9376f276357bfffd" providerId="LiveId" clId="{1ED5C3E9-CDEE-4587-8EA7-9DE94BF631F4}" dt="2022-03-06T13:39:55.948" v="1034"/>
      <pc:docMkLst>
        <pc:docMk/>
      </pc:docMkLst>
      <pc:sldChg chg="modSp mod modTransition modNotesTx">
        <pc:chgData name="Stan Cox" userId="9376f276357bfffd" providerId="LiveId" clId="{1ED5C3E9-CDEE-4587-8EA7-9DE94BF631F4}" dt="2022-03-06T02:23:10.944" v="1033"/>
        <pc:sldMkLst>
          <pc:docMk/>
          <pc:sldMk cId="0" sldId="256"/>
        </pc:sldMkLst>
        <pc:spChg chg="mod">
          <ac:chgData name="Stan Cox" userId="9376f276357bfffd" providerId="LiveId" clId="{1ED5C3E9-CDEE-4587-8EA7-9DE94BF631F4}" dt="2022-03-06T01:43:46.843" v="409" actId="14100"/>
          <ac:spMkLst>
            <pc:docMk/>
            <pc:sldMk cId="0" sldId="256"/>
            <ac:spMk id="2050" creationId="{38F2F216-232D-459B-831E-E2B199CB02F5}"/>
          </ac:spMkLst>
        </pc:spChg>
        <pc:spChg chg="mod">
          <ac:chgData name="Stan Cox" userId="9376f276357bfffd" providerId="LiveId" clId="{1ED5C3E9-CDEE-4587-8EA7-9DE94BF631F4}" dt="2022-03-06T02:05:34.554" v="898" actId="2711"/>
          <ac:spMkLst>
            <pc:docMk/>
            <pc:sldMk cId="0" sldId="256"/>
            <ac:spMk id="2051" creationId="{A2F58331-36DE-493C-85A2-325A88AE68C5}"/>
          </ac:spMkLst>
        </pc:spChg>
      </pc:sldChg>
      <pc:sldChg chg="modSp del">
        <pc:chgData name="Stan Cox" userId="9376f276357bfffd" providerId="LiveId" clId="{1ED5C3E9-CDEE-4587-8EA7-9DE94BF631F4}" dt="2022-03-06T01:52:59.780" v="661" actId="47"/>
        <pc:sldMkLst>
          <pc:docMk/>
          <pc:sldMk cId="0" sldId="257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57"/>
            <ac:spMk id="1026" creationId="{872C5A57-51AF-40FF-9760-D6E67CEA3962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57"/>
            <ac:spMk id="1027" creationId="{5C347394-5499-4BED-A65C-22621EDDDABE}"/>
          </ac:spMkLst>
        </pc:spChg>
      </pc:sldChg>
      <pc:sldChg chg="modSp del mod">
        <pc:chgData name="Stan Cox" userId="9376f276357bfffd" providerId="LiveId" clId="{1ED5C3E9-CDEE-4587-8EA7-9DE94BF631F4}" dt="2022-03-06T02:04:39.017" v="886" actId="47"/>
        <pc:sldMkLst>
          <pc:docMk/>
          <pc:sldMk cId="0" sldId="258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58"/>
            <ac:spMk id="9218" creationId="{B4988667-345E-44C3-A2A4-5C96C857301D}"/>
          </ac:spMkLst>
        </pc:spChg>
        <pc:spChg chg="mod">
          <ac:chgData name="Stan Cox" userId="9376f276357bfffd" providerId="LiveId" clId="{1ED5C3E9-CDEE-4587-8EA7-9DE94BF631F4}" dt="2022-03-06T01:11:45.065" v="2" actId="27636"/>
          <ac:spMkLst>
            <pc:docMk/>
            <pc:sldMk cId="0" sldId="258"/>
            <ac:spMk id="9219" creationId="{D75A3F47-F8AD-4C68-8D9B-BA7140F26E3C}"/>
          </ac:spMkLst>
        </pc:spChg>
      </pc:sldChg>
      <pc:sldChg chg="modSp del">
        <pc:chgData name="Stan Cox" userId="9376f276357bfffd" providerId="LiveId" clId="{1ED5C3E9-CDEE-4587-8EA7-9DE94BF631F4}" dt="2022-03-06T01:54:19.394" v="686" actId="47"/>
        <pc:sldMkLst>
          <pc:docMk/>
          <pc:sldMk cId="0" sldId="260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0"/>
            <ac:spMk id="12290" creationId="{6A6D1B43-E487-4BC9-9232-32451D5EB5D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0"/>
            <ac:spMk id="12291" creationId="{17186FA8-D3AE-423E-98FE-0D0C7D6EA59C}"/>
          </ac:spMkLst>
        </pc:spChg>
      </pc:sldChg>
      <pc:sldChg chg="modSp del">
        <pc:chgData name="Stan Cox" userId="9376f276357bfffd" providerId="LiveId" clId="{1ED5C3E9-CDEE-4587-8EA7-9DE94BF631F4}" dt="2022-03-06T01:58:47.209" v="810" actId="47"/>
        <pc:sldMkLst>
          <pc:docMk/>
          <pc:sldMk cId="0" sldId="261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1"/>
            <ac:spMk id="13314" creationId="{0FC09877-411C-4B52-9AC0-1C6531269D8A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1"/>
            <ac:spMk id="13315" creationId="{642C40AF-3475-4BDC-8820-39BCFDB3C0E0}"/>
          </ac:spMkLst>
        </pc:spChg>
      </pc:sldChg>
      <pc:sldChg chg="modSp del">
        <pc:chgData name="Stan Cox" userId="9376f276357bfffd" providerId="LiveId" clId="{1ED5C3E9-CDEE-4587-8EA7-9DE94BF631F4}" dt="2022-03-06T02:03:18.143" v="874" actId="47"/>
        <pc:sldMkLst>
          <pc:docMk/>
          <pc:sldMk cId="0" sldId="262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2"/>
            <ac:spMk id="14338" creationId="{E205F6C6-1C68-446F-ABD3-AC464BCCF8A1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2"/>
            <ac:spMk id="14339" creationId="{628DAAA6-B15F-476E-BCFF-F389467AD7C0}"/>
          </ac:spMkLst>
        </pc:spChg>
      </pc:sldChg>
      <pc:sldChg chg="modSp del">
        <pc:chgData name="Stan Cox" userId="9376f276357bfffd" providerId="LiveId" clId="{1ED5C3E9-CDEE-4587-8EA7-9DE94BF631F4}" dt="2022-03-06T01:52:56.677" v="660" actId="47"/>
        <pc:sldMkLst>
          <pc:docMk/>
          <pc:sldMk cId="0" sldId="263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3"/>
            <ac:spMk id="15362" creationId="{CC93B6FA-E79B-4532-B828-08EBA990F4D4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3"/>
            <ac:spMk id="15363" creationId="{B04A037E-13F0-4815-AD48-C8C4BF330F6C}"/>
          </ac:spMkLst>
        </pc:spChg>
        <pc:picChg chg="mod">
          <ac:chgData name="Stan Cox" userId="9376f276357bfffd" providerId="LiveId" clId="{1ED5C3E9-CDEE-4587-8EA7-9DE94BF631F4}" dt="2022-03-06T01:11:44.735" v="0"/>
          <ac:picMkLst>
            <pc:docMk/>
            <pc:sldMk cId="0" sldId="263"/>
            <ac:picMk id="15364" creationId="{2145B2C8-7410-4DDB-8321-27C5E40C3D65}"/>
          </ac:picMkLst>
        </pc:picChg>
      </pc:sldChg>
      <pc:sldChg chg="modSp del">
        <pc:chgData name="Stan Cox" userId="9376f276357bfffd" providerId="LiveId" clId="{1ED5C3E9-CDEE-4587-8EA7-9DE94BF631F4}" dt="2022-03-06T01:54:18.106" v="685" actId="47"/>
        <pc:sldMkLst>
          <pc:docMk/>
          <pc:sldMk cId="0" sldId="264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4"/>
            <ac:spMk id="16386" creationId="{3743EFE6-BC8F-472E-B165-16F1EF558D07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4"/>
            <ac:spMk id="16387" creationId="{50C8EDCB-1FD6-4BB3-90C2-76DFF60073D3}"/>
          </ac:spMkLst>
        </pc:spChg>
        <pc:picChg chg="mod">
          <ac:chgData name="Stan Cox" userId="9376f276357bfffd" providerId="LiveId" clId="{1ED5C3E9-CDEE-4587-8EA7-9DE94BF631F4}" dt="2022-03-06T01:11:44.735" v="0"/>
          <ac:picMkLst>
            <pc:docMk/>
            <pc:sldMk cId="0" sldId="264"/>
            <ac:picMk id="16388" creationId="{B9F7C89E-793B-482E-BEF4-01988EB52741}"/>
          </ac:picMkLst>
        </pc:picChg>
      </pc:sldChg>
      <pc:sldChg chg="modSp del">
        <pc:chgData name="Stan Cox" userId="9376f276357bfffd" providerId="LiveId" clId="{1ED5C3E9-CDEE-4587-8EA7-9DE94BF631F4}" dt="2022-03-06T01:56:20.133" v="715" actId="47"/>
        <pc:sldMkLst>
          <pc:docMk/>
          <pc:sldMk cId="0" sldId="265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5"/>
            <ac:spMk id="17410" creationId="{36FF7C70-58EF-4174-B94F-4B4643828889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5"/>
            <ac:spMk id="17411" creationId="{E5332B8F-223F-4357-B171-9ACFB53C5775}"/>
          </ac:spMkLst>
        </pc:spChg>
        <pc:picChg chg="mod">
          <ac:chgData name="Stan Cox" userId="9376f276357bfffd" providerId="LiveId" clId="{1ED5C3E9-CDEE-4587-8EA7-9DE94BF631F4}" dt="2022-03-06T01:11:44.735" v="0"/>
          <ac:picMkLst>
            <pc:docMk/>
            <pc:sldMk cId="0" sldId="265"/>
            <ac:picMk id="17412" creationId="{F7CBE81C-DA56-459E-8FBF-2F2F669CCC98}"/>
          </ac:picMkLst>
        </pc:picChg>
      </pc:sldChg>
      <pc:sldChg chg="modSp del">
        <pc:chgData name="Stan Cox" userId="9376f276357bfffd" providerId="LiveId" clId="{1ED5C3E9-CDEE-4587-8EA7-9DE94BF631F4}" dt="2022-03-06T01:57:13.518" v="718" actId="47"/>
        <pc:sldMkLst>
          <pc:docMk/>
          <pc:sldMk cId="0" sldId="266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6"/>
            <ac:spMk id="18434" creationId="{45291F97-B57A-4D24-94FC-7144D1F89811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6"/>
            <ac:spMk id="18435" creationId="{DD6D0343-FFED-46ED-A1BC-D32A92D0B07A}"/>
          </ac:spMkLst>
        </pc:spChg>
        <pc:picChg chg="mod">
          <ac:chgData name="Stan Cox" userId="9376f276357bfffd" providerId="LiveId" clId="{1ED5C3E9-CDEE-4587-8EA7-9DE94BF631F4}" dt="2022-03-06T01:11:44.735" v="0"/>
          <ac:picMkLst>
            <pc:docMk/>
            <pc:sldMk cId="0" sldId="266"/>
            <ac:picMk id="18436" creationId="{AA329243-DDCE-4090-BB44-E2D98CF7403E}"/>
          </ac:picMkLst>
        </pc:picChg>
      </pc:sldChg>
      <pc:sldChg chg="modSp del">
        <pc:chgData name="Stan Cox" userId="9376f276357bfffd" providerId="LiveId" clId="{1ED5C3E9-CDEE-4587-8EA7-9DE94BF631F4}" dt="2022-03-06T02:01:06.680" v="855" actId="47"/>
        <pc:sldMkLst>
          <pc:docMk/>
          <pc:sldMk cId="0" sldId="267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7"/>
            <ac:spMk id="19458" creationId="{8CF55E0A-9005-4770-BDAB-F22E8EAB7791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7"/>
            <ac:spMk id="19459" creationId="{C300D6F8-B551-489E-8188-C426A71D028B}"/>
          </ac:spMkLst>
        </pc:spChg>
        <pc:picChg chg="mod">
          <ac:chgData name="Stan Cox" userId="9376f276357bfffd" providerId="LiveId" clId="{1ED5C3E9-CDEE-4587-8EA7-9DE94BF631F4}" dt="2022-03-06T01:11:44.735" v="0"/>
          <ac:picMkLst>
            <pc:docMk/>
            <pc:sldMk cId="0" sldId="267"/>
            <ac:picMk id="19460" creationId="{1FAC1F53-FB58-4E63-A238-378D3D631762}"/>
          </ac:picMkLst>
        </pc:picChg>
      </pc:sldChg>
      <pc:sldChg chg="modSp del">
        <pc:chgData name="Stan Cox" userId="9376f276357bfffd" providerId="LiveId" clId="{1ED5C3E9-CDEE-4587-8EA7-9DE94BF631F4}" dt="2022-03-06T02:03:15.392" v="873" actId="47"/>
        <pc:sldMkLst>
          <pc:docMk/>
          <pc:sldMk cId="0" sldId="268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8"/>
            <ac:spMk id="20482" creationId="{46A42A1E-A500-4AED-844B-035AD4F77FBE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8"/>
            <ac:spMk id="20483" creationId="{51B7251F-02BA-4323-BAC6-C80A2B3743E9}"/>
          </ac:spMkLst>
        </pc:spChg>
        <pc:picChg chg="mod">
          <ac:chgData name="Stan Cox" userId="9376f276357bfffd" providerId="LiveId" clId="{1ED5C3E9-CDEE-4587-8EA7-9DE94BF631F4}" dt="2022-03-06T01:11:44.735" v="0"/>
          <ac:picMkLst>
            <pc:docMk/>
            <pc:sldMk cId="0" sldId="268"/>
            <ac:picMk id="20484" creationId="{161A0106-9182-4435-99EB-03A16C0CA215}"/>
          </ac:picMkLst>
        </pc:picChg>
      </pc:sldChg>
      <pc:sldChg chg="modSp del">
        <pc:chgData name="Stan Cox" userId="9376f276357bfffd" providerId="LiveId" clId="{1ED5C3E9-CDEE-4587-8EA7-9DE94BF631F4}" dt="2022-03-06T02:03:39.422" v="876" actId="47"/>
        <pc:sldMkLst>
          <pc:docMk/>
          <pc:sldMk cId="0" sldId="269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9"/>
            <ac:spMk id="21506" creationId="{E8CB4DF5-A367-4BE0-BA1F-C3D35F9EE1D1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69"/>
            <ac:spMk id="21507" creationId="{FA7F9D0F-BD5C-4340-96C3-26C40D13829F}"/>
          </ac:spMkLst>
        </pc:spChg>
        <pc:picChg chg="mod">
          <ac:chgData name="Stan Cox" userId="9376f276357bfffd" providerId="LiveId" clId="{1ED5C3E9-CDEE-4587-8EA7-9DE94BF631F4}" dt="2022-03-06T01:11:44.735" v="0"/>
          <ac:picMkLst>
            <pc:docMk/>
            <pc:sldMk cId="0" sldId="269"/>
            <ac:picMk id="21508" creationId="{9B4327F6-ABA8-49C5-AEBF-13DDB17E243F}"/>
          </ac:picMkLst>
        </pc:picChg>
      </pc:sldChg>
      <pc:sldChg chg="modSp del mod">
        <pc:chgData name="Stan Cox" userId="9376f276357bfffd" providerId="LiveId" clId="{1ED5C3E9-CDEE-4587-8EA7-9DE94BF631F4}" dt="2022-03-06T02:04:35.681" v="885" actId="47"/>
        <pc:sldMkLst>
          <pc:docMk/>
          <pc:sldMk cId="0" sldId="270"/>
        </pc:sldMkLst>
        <pc:spChg chg="mod">
          <ac:chgData name="Stan Cox" userId="9376f276357bfffd" providerId="LiveId" clId="{1ED5C3E9-CDEE-4587-8EA7-9DE94BF631F4}" dt="2022-03-06T01:11:44.735" v="0"/>
          <ac:spMkLst>
            <pc:docMk/>
            <pc:sldMk cId="0" sldId="270"/>
            <ac:spMk id="22530" creationId="{E7C1DB1C-1BC9-4118-B155-3D9B2893A6E0}"/>
          </ac:spMkLst>
        </pc:spChg>
        <pc:spChg chg="mod">
          <ac:chgData name="Stan Cox" userId="9376f276357bfffd" providerId="LiveId" clId="{1ED5C3E9-CDEE-4587-8EA7-9DE94BF631F4}" dt="2022-03-06T01:11:45.049" v="1" actId="27636"/>
          <ac:spMkLst>
            <pc:docMk/>
            <pc:sldMk cId="0" sldId="270"/>
            <ac:spMk id="22531" creationId="{3A73C601-9D07-4CD2-8E93-E15C74E6FAEF}"/>
          </ac:spMkLst>
        </pc:spChg>
        <pc:picChg chg="mod">
          <ac:chgData name="Stan Cox" userId="9376f276357bfffd" providerId="LiveId" clId="{1ED5C3E9-CDEE-4587-8EA7-9DE94BF631F4}" dt="2022-03-06T01:11:44.735" v="0"/>
          <ac:picMkLst>
            <pc:docMk/>
            <pc:sldMk cId="0" sldId="270"/>
            <ac:picMk id="22532" creationId="{F0C461E5-A0AF-4F3E-BC2C-93204955AA02}"/>
          </ac:picMkLst>
        </pc:picChg>
      </pc:sldChg>
      <pc:sldChg chg="addSp delSp modSp add mod modTransition modAnim modNotesTx">
        <pc:chgData name="Stan Cox" userId="9376f276357bfffd" providerId="LiveId" clId="{1ED5C3E9-CDEE-4587-8EA7-9DE94BF631F4}" dt="2022-03-06T02:23:10.944" v="1033"/>
        <pc:sldMkLst>
          <pc:docMk/>
          <pc:sldMk cId="1010883437" sldId="271"/>
        </pc:sldMkLst>
        <pc:spChg chg="add del mod">
          <ac:chgData name="Stan Cox" userId="9376f276357bfffd" providerId="LiveId" clId="{1ED5C3E9-CDEE-4587-8EA7-9DE94BF631F4}" dt="2022-03-06T01:21:53.187" v="401" actId="478"/>
          <ac:spMkLst>
            <pc:docMk/>
            <pc:sldMk cId="1010883437" sldId="271"/>
            <ac:spMk id="3" creationId="{7782F970-EFFC-4EA8-ABC7-B3F04064001B}"/>
          </ac:spMkLst>
        </pc:spChg>
        <pc:spChg chg="add mod">
          <ac:chgData name="Stan Cox" userId="9376f276357bfffd" providerId="LiveId" clId="{1ED5C3E9-CDEE-4587-8EA7-9DE94BF631F4}" dt="2022-03-06T01:46:23.552" v="439" actId="1035"/>
          <ac:spMkLst>
            <pc:docMk/>
            <pc:sldMk cId="1010883437" sldId="271"/>
            <ac:spMk id="4" creationId="{5D508D71-29C6-4020-BC8D-8D7F8932AC41}"/>
          </ac:spMkLst>
        </pc:spChg>
        <pc:spChg chg="del mod">
          <ac:chgData name="Stan Cox" userId="9376f276357bfffd" providerId="LiveId" clId="{1ED5C3E9-CDEE-4587-8EA7-9DE94BF631F4}" dt="2022-03-06T01:21:47.559" v="400" actId="478"/>
          <ac:spMkLst>
            <pc:docMk/>
            <pc:sldMk cId="1010883437" sldId="271"/>
            <ac:spMk id="14338" creationId="{E205F6C6-1C68-446F-ABD3-AC464BCCF8A1}"/>
          </ac:spMkLst>
        </pc:spChg>
        <pc:spChg chg="mod">
          <ac:chgData name="Stan Cox" userId="9376f276357bfffd" providerId="LiveId" clId="{1ED5C3E9-CDEE-4587-8EA7-9DE94BF631F4}" dt="2022-03-06T01:46:54.312" v="445" actId="255"/>
          <ac:spMkLst>
            <pc:docMk/>
            <pc:sldMk cId="1010883437" sldId="271"/>
            <ac:spMk id="14339" creationId="{628DAAA6-B15F-476E-BCFF-F389467AD7C0}"/>
          </ac:spMkLst>
        </pc:spChg>
      </pc:sldChg>
      <pc:sldChg chg="modSp add mod modTransition setBg modNotes modNotesTx">
        <pc:chgData name="Stan Cox" userId="9376f276357bfffd" providerId="LiveId" clId="{1ED5C3E9-CDEE-4587-8EA7-9DE94BF631F4}" dt="2022-03-06T13:39:55.948" v="1034"/>
        <pc:sldMkLst>
          <pc:docMk/>
          <pc:sldMk cId="3669350160" sldId="272"/>
        </pc:sldMkLst>
        <pc:spChg chg="mod">
          <ac:chgData name="Stan Cox" userId="9376f276357bfffd" providerId="LiveId" clId="{1ED5C3E9-CDEE-4587-8EA7-9DE94BF631F4}" dt="2022-03-06T02:06:26.586" v="922" actId="14100"/>
          <ac:spMkLst>
            <pc:docMk/>
            <pc:sldMk cId="3669350160" sldId="272"/>
            <ac:spMk id="9218" creationId="{B4988667-345E-44C3-A2A4-5C96C857301D}"/>
          </ac:spMkLst>
        </pc:spChg>
        <pc:spChg chg="mod">
          <ac:chgData name="Stan Cox" userId="9376f276357bfffd" providerId="LiveId" clId="{1ED5C3E9-CDEE-4587-8EA7-9DE94BF631F4}" dt="2022-03-06T02:06:56.872" v="925" actId="115"/>
          <ac:spMkLst>
            <pc:docMk/>
            <pc:sldMk cId="3669350160" sldId="272"/>
            <ac:spMk id="9219" creationId="{D75A3F47-F8AD-4C68-8D9B-BA7140F26E3C}"/>
          </ac:spMkLst>
        </pc:spChg>
      </pc:sldChg>
      <pc:sldMasterChg chg="modSp modSldLayout">
        <pc:chgData name="Stan Cox" userId="9376f276357bfffd" providerId="LiveId" clId="{1ED5C3E9-CDEE-4587-8EA7-9DE94BF631F4}" dt="2022-03-06T01:11:44.735" v="0"/>
        <pc:sldMasterMkLst>
          <pc:docMk/>
          <pc:sldMasterMk cId="0" sldId="2147483649"/>
        </pc:sldMasterMkLst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74" creationId="{D2644F9F-F7C2-4B51-912D-8C38097FBAA8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75" creationId="{230EC55C-F83F-4891-8732-45A8102144C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76" creationId="{0C1CE46A-1A2B-46A8-A2C3-DCF3D95B59AA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77" creationId="{A1691E83-B4F6-436E-9803-1AF478B523C9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79" creationId="{780C891C-96B3-4D89-A6A3-FC654E4E0A27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0" creationId="{700015F5-8A0C-4BC3-988E-453027AE340B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1" creationId="{50271157-74C1-43A9-B8DE-B94FFE78DAA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2" creationId="{64E30F00-4BE1-4727-851D-C9A1360E2F9F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3" creationId="{D0CDD457-C12E-428B-8B14-DA6125B3D0AE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4" creationId="{F0897ECE-FE0E-45A7-9507-30C8A1098B04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5" creationId="{7BA7DF86-FD48-4397-940D-F649C78B9ADC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6" creationId="{4250C40D-2DF1-4DB9-96D3-474669E157B9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7" creationId="{F3976B25-EC71-445B-958B-350F0A6F7027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8" creationId="{A941FA78-508B-4AE1-AE28-E65EA6307456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89" creationId="{D9D6EA10-F6E0-4902-A563-39E15574BD86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0" creationId="{4B159FA0-9149-4A74-8B66-6677005287C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1" creationId="{FC034F7F-1C2D-4D56-921B-05250C2C50DC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2" creationId="{E6C287AA-3816-499A-B8DE-D5F8DE0D9842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3" creationId="{D0A9CE56-CEED-4536-82C4-3A6DB6161E44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4" creationId="{693FDE40-75C3-4B3B-8CC7-74F429915E2F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5" creationId="{73371C63-E8B1-4399-9717-511FF0BB0DAB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6" creationId="{276BB143-1C5C-49FE-8F0E-EB9F9E9E829B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7" creationId="{3C2346B1-3792-4342-85E7-64A46ACA113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8" creationId="{945CBE2F-3E54-4468-B33C-D29FE09138E6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099" creationId="{3F5CE590-C7D1-4993-AD79-A802A0F11377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0" creationId="{F729F6B9-6AFC-475E-93CF-9B2AE68E2A2E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1" creationId="{70066A15-D692-4B5E-B88D-5F5DF6E4E38B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2" creationId="{03D5D8F6-677F-4E69-B887-8D65356B3729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3" creationId="{9F0D909A-BAF3-44F7-B03D-266AEDBF39B4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4" creationId="{90093558-3BD7-4164-A1BC-8BED8AE0EB48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5" creationId="{D543C553-80F8-4DC2-9398-1A9ACA027142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6" creationId="{04DC8540-E0C1-4EE7-BD5F-DBC298D7BF8A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7" creationId="{EF958E06-C758-44A0-885B-5EC038148CF5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8" creationId="{85131400-9328-436B-AE27-0922377849C5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09" creationId="{41C2873B-4CE0-4756-8E1C-39BBA3901D1B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0" creationId="{3B38F90E-4186-4276-B37A-2449460D8FC9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1" creationId="{18D13774-8DC9-4F2D-97D3-6436D8CE361B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2" creationId="{5256DECB-6EAA-4894-9AE7-7FA96BF2F4B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3" creationId="{A7D5FD3A-6C33-42C9-9644-3684BA8B1934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4" creationId="{B7F0D788-7CEA-47B9-ADA1-531DDDDDD316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5" creationId="{4AE6ABDF-202A-4ABA-ABDB-D7EE0EFDC2A2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6" creationId="{AAA1B665-1C46-4341-9FC8-761FEF9A6357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7" creationId="{26C83BA0-67E6-4775-8C12-2EEE0DE24D7C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8" creationId="{B7B6A3D6-18A6-4D50-BB69-02DE37645D29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19" creationId="{49277741-4336-49BF-8201-266D7E175318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20" creationId="{85D9440D-2C4C-4E75-B5CE-23B5156B6827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21" creationId="{C3E50DCC-0E1A-4297-8900-BF03B4D3D88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22" creationId="{3770F2F9-0F77-46CA-8AAB-6FD061BC0A01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23" creationId="{5FE50E17-444A-4734-8076-2FE49D4BC6A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24" creationId="{62E97B82-FCD5-4630-A0CE-DE5EA2CE5D38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26" creationId="{FDDC8EB1-C7A0-47C0-BE14-20C4EDC940AC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27" creationId="{E6EB0150-2F54-44A3-AF76-0CF7BA9434D0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28" creationId="{B3BDA441-3C07-4845-A0DB-C673D2791C0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29" creationId="{EB74326F-1A7A-4917-A1D1-16B14CC6D4C0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0" creationId="{76FAFAFF-E414-4E39-B496-D7B52DA9BCD1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1" creationId="{EB3FB542-B0D6-43DF-B193-57C265085BBD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2" creationId="{996E9918-A2C0-4482-91BF-DBCF64CAA2F5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3" creationId="{04F34AC2-1430-4E3E-BA2A-AE5CCCB32D59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4" creationId="{0D4CA8B3-B4AB-45A2-9DB3-77A98F05F5CC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5" creationId="{9DE26397-664C-429D-A5C9-D3986A9012C1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6" creationId="{85437C98-7FEB-4F16-8380-9A9FDDAD286D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7" creationId="{B3B2EAFB-9FDE-4CE5-BCCA-B7400E61D0AE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8" creationId="{A7C4FF23-8333-409F-AD28-CCE392DFC192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39" creationId="{664A1761-949B-48AA-BC4F-CC63D16C8FCD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0" creationId="{29B21826-54C3-44E5-BD8C-585FD9EECDCC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1" creationId="{72EAF208-0988-4B61-B76D-C343AAAC04E8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2" creationId="{1D2B78A4-71BC-4AE5-BCEC-2A262369AA4D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3" creationId="{FC069C55-ECB7-444B-8BBC-3BC30352283D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4" creationId="{686DECCB-86E1-42CA-AC15-9CED037C77AC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5" creationId="{8C7E0ADF-C2DA-4C16-96DD-1BA246356DD2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6" creationId="{1A94D326-5803-415D-9771-62D0C50E13B8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7" creationId="{8E711566-12C0-4FE3-A689-D23002BBA9C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8" creationId="{8486DB74-C7DB-4260-AE1C-0404BE8DFD10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49" creationId="{B0BA391C-7ADF-4989-AF9B-F8A1982917B8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50" creationId="{7BC4D0C7-6627-435C-91B6-93C69CDC7336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51" creationId="{774F1EE0-9C4C-447A-9331-3FE6E60D41D3}"/>
          </ac:spMkLst>
        </pc:spChg>
        <pc:spChg chg="mod">
          <ac:chgData name="Stan Cox" userId="9376f276357bfffd" providerId="LiveId" clId="{1ED5C3E9-CDEE-4587-8EA7-9DE94BF631F4}" dt="2022-03-06T01:11:44.735" v="0"/>
          <ac:spMkLst>
            <pc:docMk/>
            <pc:sldMasterMk cId="0" sldId="2147483649"/>
            <ac:spMk id="3152" creationId="{FF5AC27C-2169-4E24-B749-1C0D0EC66D61}"/>
          </ac:spMkLst>
        </pc:spChg>
        <pc:grpChg chg="mod">
          <ac:chgData name="Stan Cox" userId="9376f276357bfffd" providerId="LiveId" clId="{1ED5C3E9-CDEE-4587-8EA7-9DE94BF631F4}" dt="2022-03-06T01:11:44.735" v="0"/>
          <ac:grpSpMkLst>
            <pc:docMk/>
            <pc:sldMasterMk cId="0" sldId="2147483649"/>
            <ac:grpSpMk id="3078" creationId="{6F034D9E-43BC-4B6E-8C18-736B24EF309C}"/>
          </ac:grpSpMkLst>
        </pc:grpChg>
        <pc:grpChg chg="mod">
          <ac:chgData name="Stan Cox" userId="9376f276357bfffd" providerId="LiveId" clId="{1ED5C3E9-CDEE-4587-8EA7-9DE94BF631F4}" dt="2022-03-06T01:11:44.735" v="0"/>
          <ac:grpSpMkLst>
            <pc:docMk/>
            <pc:sldMasterMk cId="0" sldId="2147483649"/>
            <ac:grpSpMk id="3125" creationId="{30261CF7-C728-48EB-A486-186996304710}"/>
          </ac:grpSpMkLst>
        </pc:grpChg>
        <pc:sldLayoutChg chg="modSp">
          <pc:chgData name="Stan Cox" userId="9376f276357bfffd" providerId="LiveId" clId="{1ED5C3E9-CDEE-4587-8EA7-9DE94BF631F4}" dt="2022-03-06T01:11:44.735" v="0"/>
          <pc:sldLayoutMkLst>
            <pc:docMk/>
            <pc:sldMasterMk cId="0" sldId="2147483649"/>
            <pc:sldLayoutMk cId="0" sldId="2147483650"/>
          </pc:sldLayoutMkLst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098" creationId="{AD110C14-F0C6-483E-8936-328E95A6D0A0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099" creationId="{CAE1721A-4772-481B-8954-78E8A5450F96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01" creationId="{9E5CCA48-7722-4276-834A-44DB123FABE3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02" creationId="{8B7185C7-684D-48D8-A00D-BABA0735D710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03" creationId="{CE196485-D851-424A-9EBA-4588C4ACEC90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04" creationId="{67D34556-0C3A-4F55-A22F-3E6757A17501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05" creationId="{151AA15D-C0CD-4463-AF0A-A0F24390EE24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06" creationId="{2753180A-5ABC-41C8-87C9-94065EA72435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07" creationId="{B8D5A2FD-64E9-4ACB-A02F-AAC70FEA9638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08" creationId="{0C7836F9-96D8-4DBC-8528-01CE8DBF4547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09" creationId="{9C558F88-4261-4C77-BB07-4620D06CF221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0" creationId="{98450B33-F0A8-4F69-9FAF-BA851FFAD1EA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1" creationId="{AD14FD27-3F1F-4FA0-B693-386A287C6384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2" creationId="{6594C419-6A26-472E-88DE-FBF68E30CECC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3" creationId="{D1D31388-B133-47AD-B43F-53E8366E03D8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4" creationId="{2258E948-42C5-4C91-BE24-78BC23743123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5" creationId="{6BBE2423-4322-4469-81D6-67DD14D78B9F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6" creationId="{C9292D1B-0504-48BE-B0CA-8458DB1D7AF5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7" creationId="{53BD9321-FFD2-4132-BC62-00F70AD56589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8" creationId="{05581826-E38C-4BA8-82E1-4F71A892EA2E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19" creationId="{CE437E1E-A25C-4AA2-80A7-8990AE6A4AC4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0" creationId="{E11D2EB7-11B1-47D9-880E-A697BA597709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1" creationId="{D07248F7-206B-458C-8A5A-59AAFF8168FF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2" creationId="{17F4F78E-16C3-4094-8FC3-1E0B540EB0B4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3" creationId="{28627047-09F4-4025-8BCE-2F2C89766109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4" creationId="{23BDA004-0B0A-4C11-8281-DD91EA3C3686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5" creationId="{ACA1FC5A-9A2F-4F95-9E15-ED5D213F99D9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6" creationId="{2F6582D4-19D1-4356-9D30-0D21BD629A3D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7" creationId="{5EE531E6-7736-4732-9F83-876A5DD98BE2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8" creationId="{B9547165-1FA6-485B-896B-8C9B9B60A9DC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29" creationId="{5A4310EC-55AD-44AC-9175-59EDA458F7AB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0" creationId="{8D6862D4-074C-4099-9596-5038FB316726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1" creationId="{D103C7AC-435E-4CD6-B917-547AA3D94426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2" creationId="{C718A7CB-BABB-453A-87D8-64E9169C76AD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3" creationId="{700DCA49-DAFE-47A3-9E64-5697BD77D0F1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4" creationId="{3E18EB83-84E4-4F61-B17F-A0657BB9DE73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5" creationId="{51339E57-088B-4352-B9D0-007128DDCDA0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6" creationId="{56F43028-EBCC-48DE-9217-DCDC56BAB642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7" creationId="{A41DD1A7-3018-4264-949B-EB824223EC03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8" creationId="{EA4038E6-A5A1-4B99-B884-C508B7DD391E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39" creationId="{ACCA1C9C-3B38-40D6-9CBD-6127542B0E0D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40" creationId="{D75F6FE7-319E-4BF0-8808-91E4E8632F02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41" creationId="{E4E93522-C321-443A-A139-07F3A5675618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42" creationId="{1BE11076-83DC-47AB-8D61-2D1C47394048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43" creationId="{001DEDFD-36FB-4827-92C5-A6122436F7DD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44" creationId="{11AB2BFC-569E-478B-96D8-8F21CBC38D1F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45" creationId="{35C98162-29C1-45DF-98B6-4D143525E9C9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46" creationId="{950979AE-B54A-4319-9E8C-4A27220ED316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48" creationId="{CF147837-F78E-42CD-8718-6352C251081D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49" creationId="{A041FE6B-4901-4D16-AE6D-67087FB3A74E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0" creationId="{4A8C0732-A1C7-4D26-8025-BD5A70963664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1" creationId="{69964CA9-3AE1-44EB-834A-E5EBC40C06ED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2" creationId="{6E59301D-7256-41AA-B8B5-3A80AEB48EAC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3" creationId="{1F5C0B3A-5528-4003-8C5C-6638F0708310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4" creationId="{61833317-F884-49A3-95D9-53D3063523BB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5" creationId="{27BA8096-DF93-4FCB-BF09-F63E5477E647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6" creationId="{822C0B7B-B0A8-43CC-A943-56D0A9451C1B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7" creationId="{5F11CDE4-7DDE-44BD-AFD2-07003F840842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8" creationId="{8D0DF7C4-D1BE-449F-A00B-4D461116A33C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59" creationId="{259499FF-B05F-47FD-8A79-A9E60DEB771C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0" creationId="{E66D6367-DE77-45EE-96FF-8F4FD34C0521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1" creationId="{383ECB7E-6A46-4D04-B8E3-D9B0FAC83F75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2" creationId="{8CFAC83D-A148-45F0-8D53-92578B4AB6C5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3" creationId="{08E4116C-EDC3-4EB8-BB80-70D42388409A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4" creationId="{61AC5C51-00E6-46D3-9A8F-E90DBA6B521B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5" creationId="{9AA78962-D44F-4052-BF46-D863B560F6C5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6" creationId="{D78815C3-8D69-4B71-BFA5-F349D93D4B0B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7" creationId="{8B96B8D2-3542-4BD5-B763-E5CA030FF718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8" creationId="{3DD43F4A-E7AB-4983-A245-60562883C1E5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69" creationId="{594B5441-BCE8-4FD3-A000-F504401C40FB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70" creationId="{A129978C-5BBF-451A-9394-ADB56CCF4242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71" creationId="{1661D4F6-C57D-44AA-B7E2-08F1CAD83340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72" creationId="{7266614D-FBC5-4698-86F9-4C62F245FD6E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0" sldId="2147483650"/>
              <ac:spMk id="4173" creationId="{02D800A9-88EE-4B62-AAD6-6941E15587B2}"/>
            </ac:spMkLst>
          </pc:spChg>
          <pc:grpChg chg="mod">
            <ac:chgData name="Stan Cox" userId="9376f276357bfffd" providerId="LiveId" clId="{1ED5C3E9-CDEE-4587-8EA7-9DE94BF631F4}" dt="2022-03-06T01:11:44.735" v="0"/>
            <ac:grpSpMkLst>
              <pc:docMk/>
              <pc:sldMasterMk cId="0" sldId="2147483649"/>
              <pc:sldLayoutMk cId="0" sldId="2147483650"/>
              <ac:grpSpMk id="4100" creationId="{73535CAA-A661-4FB0-8DDC-F7AABF318689}"/>
            </ac:grpSpMkLst>
          </pc:grpChg>
          <pc:grpChg chg="mod">
            <ac:chgData name="Stan Cox" userId="9376f276357bfffd" providerId="LiveId" clId="{1ED5C3E9-CDEE-4587-8EA7-9DE94BF631F4}" dt="2022-03-06T01:11:44.735" v="0"/>
            <ac:grpSpMkLst>
              <pc:docMk/>
              <pc:sldMasterMk cId="0" sldId="2147483649"/>
              <pc:sldLayoutMk cId="0" sldId="2147483650"/>
              <ac:grpSpMk id="4147" creationId="{EDE78C59-5AAC-40E5-9E8C-FC1C435C6FBC}"/>
            </ac:grpSpMkLst>
          </pc:grpChg>
        </pc:sldLayoutChg>
        <pc:sldLayoutChg chg="modSp">
          <pc:chgData name="Stan Cox" userId="9376f276357bfffd" providerId="LiveId" clId="{1ED5C3E9-CDEE-4587-8EA7-9DE94BF631F4}" dt="2022-03-06T01:11:44.735" v="0"/>
          <pc:sldLayoutMkLst>
            <pc:docMk/>
            <pc:sldMasterMk cId="0" sldId="2147483649"/>
            <pc:sldLayoutMk cId="2715228311" sldId="2147483652"/>
          </pc:sldLayoutMkLst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715228311" sldId="2147483652"/>
              <ac:spMk id="2" creationId="{561E1A77-27E2-4718-A8CE-444536A45DA8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715228311" sldId="2147483652"/>
              <ac:spMk id="3" creationId="{93171772-9990-4C44-A800-8DEB64BABD84}"/>
            </ac:spMkLst>
          </pc:spChg>
        </pc:sldLayoutChg>
        <pc:sldLayoutChg chg="modSp">
          <pc:chgData name="Stan Cox" userId="9376f276357bfffd" providerId="LiveId" clId="{1ED5C3E9-CDEE-4587-8EA7-9DE94BF631F4}" dt="2022-03-06T01:11:44.735" v="0"/>
          <pc:sldLayoutMkLst>
            <pc:docMk/>
            <pc:sldMasterMk cId="0" sldId="2147483649"/>
            <pc:sldLayoutMk cId="17662702" sldId="2147483653"/>
          </pc:sldLayoutMkLst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17662702" sldId="2147483653"/>
              <ac:spMk id="3" creationId="{E08F0CDA-78D1-4F0E-AD54-C2C4C7B120B2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17662702" sldId="2147483653"/>
              <ac:spMk id="4" creationId="{39C14AB4-E6C3-47CD-AC7E-578C5C31A5A0}"/>
            </ac:spMkLst>
          </pc:spChg>
        </pc:sldLayoutChg>
        <pc:sldLayoutChg chg="modSp">
          <pc:chgData name="Stan Cox" userId="9376f276357bfffd" providerId="LiveId" clId="{1ED5C3E9-CDEE-4587-8EA7-9DE94BF631F4}" dt="2022-03-06T01:11:44.735" v="0"/>
          <pc:sldLayoutMkLst>
            <pc:docMk/>
            <pc:sldMasterMk cId="0" sldId="2147483649"/>
            <pc:sldLayoutMk cId="2294754789" sldId="2147483654"/>
          </pc:sldLayoutMkLst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294754789" sldId="2147483654"/>
              <ac:spMk id="2" creationId="{C3232A68-C8DF-4395-AC1A-1D3AEC23DD64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294754789" sldId="2147483654"/>
              <ac:spMk id="3" creationId="{96F204D2-0066-41FB-B982-E2803A3D5C36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294754789" sldId="2147483654"/>
              <ac:spMk id="4" creationId="{45F7A362-3EEB-496E-9652-D2A7C1C98F67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294754789" sldId="2147483654"/>
              <ac:spMk id="5" creationId="{15F6E52A-278F-420D-AD6A-013C59B5A591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294754789" sldId="2147483654"/>
              <ac:spMk id="6" creationId="{041E107C-6458-44B8-8AD1-AC3C02A293F9}"/>
            </ac:spMkLst>
          </pc:spChg>
        </pc:sldLayoutChg>
        <pc:sldLayoutChg chg="modSp">
          <pc:chgData name="Stan Cox" userId="9376f276357bfffd" providerId="LiveId" clId="{1ED5C3E9-CDEE-4587-8EA7-9DE94BF631F4}" dt="2022-03-06T01:11:44.735" v="0"/>
          <pc:sldLayoutMkLst>
            <pc:docMk/>
            <pc:sldMasterMk cId="0" sldId="2147483649"/>
            <pc:sldLayoutMk cId="2415153497" sldId="2147483657"/>
          </pc:sldLayoutMkLst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415153497" sldId="2147483657"/>
              <ac:spMk id="2" creationId="{B459FD3F-B432-461A-B4A3-9FFDD2266EF1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415153497" sldId="2147483657"/>
              <ac:spMk id="3" creationId="{B730888A-8835-4388-B085-3A11FDEBA429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415153497" sldId="2147483657"/>
              <ac:spMk id="4" creationId="{6940EACB-7CE3-4F10-90A7-7CFC31E16F66}"/>
            </ac:spMkLst>
          </pc:spChg>
        </pc:sldLayoutChg>
        <pc:sldLayoutChg chg="modSp">
          <pc:chgData name="Stan Cox" userId="9376f276357bfffd" providerId="LiveId" clId="{1ED5C3E9-CDEE-4587-8EA7-9DE94BF631F4}" dt="2022-03-06T01:11:44.735" v="0"/>
          <pc:sldLayoutMkLst>
            <pc:docMk/>
            <pc:sldMasterMk cId="0" sldId="2147483649"/>
            <pc:sldLayoutMk cId="255894568" sldId="2147483658"/>
          </pc:sldLayoutMkLst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55894568" sldId="2147483658"/>
              <ac:spMk id="2" creationId="{CFDC9FD5-B380-4D75-86D7-A979A2F37B95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55894568" sldId="2147483658"/>
              <ac:spMk id="3" creationId="{85C8AE5F-873B-4DD4-A8BA-C9D2AF99E01E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55894568" sldId="2147483658"/>
              <ac:spMk id="4" creationId="{A5339374-586C-44B3-BEE5-D2E9EC4E98B0}"/>
            </ac:spMkLst>
          </pc:spChg>
        </pc:sldLayoutChg>
        <pc:sldLayoutChg chg="modSp">
          <pc:chgData name="Stan Cox" userId="9376f276357bfffd" providerId="LiveId" clId="{1ED5C3E9-CDEE-4587-8EA7-9DE94BF631F4}" dt="2022-03-06T01:11:44.735" v="0"/>
          <pc:sldLayoutMkLst>
            <pc:docMk/>
            <pc:sldMasterMk cId="0" sldId="2147483649"/>
            <pc:sldLayoutMk cId="23199510" sldId="2147483660"/>
          </pc:sldLayoutMkLst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3199510" sldId="2147483660"/>
              <ac:spMk id="2" creationId="{D25D1FA6-F40D-4467-A067-FB98115C256C}"/>
            </ac:spMkLst>
          </pc:spChg>
          <pc:spChg chg="mod">
            <ac:chgData name="Stan Cox" userId="9376f276357bfffd" providerId="LiveId" clId="{1ED5C3E9-CDEE-4587-8EA7-9DE94BF631F4}" dt="2022-03-06T01:11:44.735" v="0"/>
            <ac:spMkLst>
              <pc:docMk/>
              <pc:sldMasterMk cId="0" sldId="2147483649"/>
              <pc:sldLayoutMk cId="23199510" sldId="2147483660"/>
              <ac:spMk id="3" creationId="{A32405E8-BF69-4FC5-9041-0E9FD2C6D8D1}"/>
            </ac:spMkLst>
          </pc:spChg>
        </pc:sldLayoutChg>
      </pc:sldMasterChg>
      <pc:sldMasterChg chg="setBg modSldLayout">
        <pc:chgData name="Stan Cox" userId="9376f276357bfffd" providerId="LiveId" clId="{1ED5C3E9-CDEE-4587-8EA7-9DE94BF631F4}" dt="2022-03-06T01:13:53.319" v="8"/>
        <pc:sldMasterMkLst>
          <pc:docMk/>
          <pc:sldMasterMk cId="2355454432" sldId="2147483661"/>
        </pc:sldMasterMkLst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3887975534" sldId="2147483662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2455724189" sldId="2147483663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818738273" sldId="2147483664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2730812738" sldId="2147483665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351399979" sldId="2147483666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847783425" sldId="2147483667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3274858606" sldId="2147483668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3756770970" sldId="2147483669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1612530427" sldId="2147483670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2863383761" sldId="2147483671"/>
          </pc:sldLayoutMkLst>
        </pc:sldLayoutChg>
        <pc:sldLayoutChg chg="setBg">
          <pc:chgData name="Stan Cox" userId="9376f276357bfffd" providerId="LiveId" clId="{1ED5C3E9-CDEE-4587-8EA7-9DE94BF631F4}" dt="2022-03-06T01:13:53.319" v="8"/>
          <pc:sldLayoutMkLst>
            <pc:docMk/>
            <pc:sldMasterMk cId="2355454432" sldId="2147483661"/>
            <pc:sldLayoutMk cId="756099717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D6F6CCE-4165-47C7-A7E5-A13DCCA466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609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 sz="2000" dirty="0">
                <a:latin typeface="Chicle" panose="02000506000000020003" pitchFamily="2" charset="0"/>
              </a:rPr>
              <a:t>How Can I Apply God’s Truth in My Life?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5354801-902F-4266-8C79-60954533F5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March 6, 2022 @ 11am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F7F7FD3-7035-4FD9-9A78-25A0929364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Stan Cox, West Side church of Christ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813442F-0839-4384-8F9C-DCF08074DBB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  soundteaching.org    </a:t>
            </a:r>
            <a:fld id="{1E5DEB61-A516-4D90-8E39-5F8016B318F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613C402-EB7B-46DE-A860-56605470E0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85901A0-FAA6-4EF9-B3D4-D1DCFEE97C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B35D1E1-91BB-4D15-8596-522C1E72A0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1EDB884-696D-49DC-9C59-9051FC0D9A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0B65619C-F58A-46C5-8F19-4EB6EB16F7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8A7D84F-29EA-41BD-B735-CDEC3E44C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1036C6-3F93-40AF-9F1C-0516317E34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0E1161-3D54-4062-AD90-206D78E9C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0D763-8174-4802-91B9-08E9891E2A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AD1ABE8-3186-42EE-84C3-E9BAB92B3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DEE129F-8DDC-4CD9-B9B3-CA4730690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b="1" dirty="0">
                <a:latin typeface="+mn-lt"/>
              </a:rPr>
              <a:t>How do I apply God’s truth in my life?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+mn-lt"/>
              </a:rPr>
              <a:t>Truth has a practical purpose in God’s plan</a:t>
            </a:r>
          </a:p>
          <a:p>
            <a:pPr defTabSz="931774">
              <a:defRPr/>
            </a:pPr>
            <a:r>
              <a:rPr lang="en-US" altLang="en-US" b="1" dirty="0">
                <a:latin typeface="+mn-lt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Hebrews 4:12),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“For the word of God is living and powerful, and sharper than any two-edged sword, piercing even to the division of soul and spirit, and of joints and marrow, and is a discerner of the thoughts and intents of the heart.”</a:t>
            </a:r>
            <a:endParaRPr lang="en-US" altLang="en-US" i="1" dirty="0">
              <a:latin typeface="+mn-lt"/>
            </a:endParaRP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+mn-lt"/>
              </a:rPr>
              <a:t>The Challenge we want to address in our lesson today: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How do I change what the scriptures say into the way that I live?</a:t>
            </a:r>
          </a:p>
          <a:p>
            <a:endParaRPr lang="en-US" altLang="en-US" dirty="0">
              <a:latin typeface="+mn-lt"/>
            </a:endParaRPr>
          </a:p>
          <a:p>
            <a:r>
              <a:rPr lang="en-US" altLang="en-US" sz="800" dirty="0">
                <a:latin typeface="+mn-lt"/>
              </a:rPr>
              <a:t>Sermon based on outline by Joe Price in Spiritual Sword (Jan. 11, 2004)</a:t>
            </a:r>
          </a:p>
          <a:p>
            <a:r>
              <a:rPr lang="en-US" altLang="en-US" sz="800" dirty="0">
                <a:latin typeface="+mn-lt"/>
              </a:rPr>
              <a:t>Sermon Originally prepared in February 2005</a:t>
            </a:r>
          </a:p>
          <a:p>
            <a:r>
              <a:rPr lang="en-US" altLang="en-US" sz="800" dirty="0">
                <a:latin typeface="+mn-lt"/>
              </a:rPr>
              <a:t>Preached at West Side on September 9, 2007 PM</a:t>
            </a:r>
          </a:p>
          <a:p>
            <a:r>
              <a:rPr lang="en-US" altLang="en-US" sz="800" dirty="0">
                <a:latin typeface="+mn-lt"/>
              </a:rPr>
              <a:t>Preached again at West Side on March 6, 2022 @ 11AM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>
                <a:latin typeface="+mn-lt"/>
              </a:rPr>
              <a:t>How Do I Apply God’s Truth in My Life</a:t>
            </a:r>
          </a:p>
          <a:p>
            <a:pPr marL="174708" indent="-17470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A Good Heart</a:t>
            </a:r>
          </a:p>
          <a:p>
            <a:pPr>
              <a:spcBef>
                <a:spcPts val="0"/>
              </a:spcBef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(Luke 8:15), [Parable of the Sower], </a:t>
            </a:r>
            <a:r>
              <a:rPr lang="en-US" altLang="en-US" i="1" dirty="0">
                <a:latin typeface="+mn-lt"/>
              </a:rPr>
              <a:t>“B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ut the ones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[seeds]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that fell on the good ground are those who,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having heard the word with a noble and good heart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, keep it and bear fruit with patience.”</a:t>
            </a:r>
            <a:endParaRPr lang="en-US" altLang="en-US" i="1" dirty="0">
              <a:latin typeface="+mn-lt"/>
            </a:endParaRPr>
          </a:p>
          <a:p>
            <a:pPr>
              <a:spcBef>
                <a:spcPts val="0"/>
              </a:spcBef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(Matthew 23:25-26), </a:t>
            </a:r>
            <a:r>
              <a:rPr lang="en-US" altLang="en-US" i="1" dirty="0">
                <a:latin typeface="+mn-lt"/>
              </a:rPr>
              <a:t>“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Woe to you, scribes and Pharisees, hypocrites! For you cleanse the outside of the cup and dish, but inside they are full of extortion and self-indulgence.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26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Blind Pharisee,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first cleanse the inside of the cup and dish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, that the outside of them may be clean also.”</a:t>
            </a:r>
            <a:endParaRPr lang="en-US" altLang="en-US" i="1" dirty="0">
              <a:latin typeface="+mn-lt"/>
            </a:endParaRPr>
          </a:p>
          <a:p>
            <a:pPr marL="174708" indent="-17470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[CLICK] A Responsive Faith</a:t>
            </a:r>
          </a:p>
          <a:p>
            <a:pPr>
              <a:spcBef>
                <a:spcPts val="0"/>
              </a:spcBef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(Hebrews 11:6), </a:t>
            </a:r>
            <a:r>
              <a:rPr lang="en-US" altLang="en-US" i="1" dirty="0">
                <a:latin typeface="+mn-lt"/>
              </a:rPr>
              <a:t>“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But without faith it is impossible to please Him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, for he who comes to God must believe that He is, and that He is a rewarder of those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who diligently seek Him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.”</a:t>
            </a:r>
            <a:endParaRPr lang="en-US" altLang="en-US" i="1" dirty="0">
              <a:latin typeface="+mn-lt"/>
            </a:endParaRPr>
          </a:p>
          <a:p>
            <a:pPr>
              <a:spcBef>
                <a:spcPts val="0"/>
              </a:spcBef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(Colossians 3:12-15), </a:t>
            </a:r>
            <a:r>
              <a:rPr lang="en-US" altLang="en-US" dirty="0">
                <a:latin typeface="+mn-lt"/>
              </a:rPr>
              <a:t>“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Therefore, as the elect of God, holy and beloved, </a:t>
            </a:r>
            <a:r>
              <a:rPr lang="en-US" u="sng" dirty="0">
                <a:solidFill>
                  <a:schemeClr val="tx1"/>
                </a:solidFill>
                <a:latin typeface="+mn-lt"/>
              </a:rPr>
              <a:t>put 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tender mercies, kindness, humility, meekness, longsuffering;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 13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bearing with one another, and forgiving one another, if anyone has a complaint against another; even as Christ forgave you, so you also must do.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 14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But above all these things </a:t>
            </a:r>
            <a:r>
              <a:rPr lang="en-US" u="sng" dirty="0">
                <a:solidFill>
                  <a:schemeClr val="tx1"/>
                </a:solidFill>
                <a:latin typeface="+mn-lt"/>
              </a:rPr>
              <a:t>put on love, which is the bond of perfection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 15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And let the peace of God rule in your hearts, to which also you were called in one body; and be thankful.”</a:t>
            </a:r>
            <a:endParaRPr lang="en-US" altLang="en-US" dirty="0">
              <a:latin typeface="+mn-lt"/>
            </a:endParaRPr>
          </a:p>
          <a:p>
            <a:pPr marL="174708" indent="-17470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[CLICK] Complete Commitment</a:t>
            </a:r>
          </a:p>
          <a:p>
            <a:pPr>
              <a:spcBef>
                <a:spcPts val="0"/>
              </a:spcBef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(Matthew 6:19-24), [3 Different illustrations],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“Do not lay up for yourselves treasures on earth, where moth and rust destroy and where thieves break in and steal;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20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but lay up for yourselves treasures in heaven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, where neither moth nor rust destroys and where thieves do not break in and steal.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21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For where your treasure is, there your heart will be also. 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22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“The lamp of the body is the eye.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If therefore your eye is </a:t>
            </a:r>
            <a:r>
              <a:rPr lang="en-US" b="0" i="1" u="sng" dirty="0">
                <a:solidFill>
                  <a:schemeClr val="tx1"/>
                </a:solidFill>
                <a:latin typeface="+mn-lt"/>
              </a:rPr>
              <a:t>good</a:t>
            </a:r>
            <a:r>
              <a:rPr lang="en-US" b="1" i="0" u="none" dirty="0">
                <a:solidFill>
                  <a:schemeClr val="tx1"/>
                </a:solidFill>
                <a:latin typeface="+mn-lt"/>
              </a:rPr>
              <a:t> [if your eye be single, KVJ],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your whole body will be full of light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23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But if your eye is bad, your whole body will be full of darkness. If therefore the light that is in you is darkness, how great is that darkness! 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24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“No one can serve two masters; for either he will hate the one and love the other, or else he will be loyal to the one and despise the other.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You cannot serve God and mammon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.”</a:t>
            </a:r>
            <a:endParaRPr lang="en-US" altLang="en-US" i="1" dirty="0">
              <a:latin typeface="+mn-lt"/>
            </a:endParaRPr>
          </a:p>
          <a:p>
            <a:pPr>
              <a:spcBef>
                <a:spcPts val="0"/>
              </a:spcBef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(Romans 12:10-13), </a:t>
            </a:r>
            <a:r>
              <a:rPr lang="en-US" altLang="en-US" i="1" dirty="0">
                <a:latin typeface="+mn-lt"/>
              </a:rPr>
              <a:t>“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Be kindly affectionate to one another with brotherly love, in honor giving preference to one another;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11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not lagging in diligence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, fervent in spirit, serving the Lord;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12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rejoicing in hope,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patient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in tribulation,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continuing steadfastly in prayer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;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13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distributing to the needs of the saints, given to hospitality.”</a:t>
            </a:r>
            <a:endParaRPr lang="en-US" altLang="en-US" i="1" dirty="0">
              <a:latin typeface="+mn-lt"/>
            </a:endParaRPr>
          </a:p>
          <a:p>
            <a:pPr marL="174708" indent="-17470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[CLICK] Self-Examination Using God’s Word</a:t>
            </a:r>
          </a:p>
          <a:p>
            <a:pPr>
              <a:spcBef>
                <a:spcPts val="0"/>
              </a:spcBef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(2 Corinthians 13:5),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i="1" dirty="0">
                <a:latin typeface="+mn-lt"/>
              </a:rPr>
              <a:t>“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Examine yourselves as to whether you are in the faith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. Test yourselves. Do you not know yourselves, that Jesus Christ is in you?—unless indeed you are disqualified.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6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But I trust that you will know that we are not disqualified.”</a:t>
            </a:r>
            <a:endParaRPr lang="en-US" altLang="en-US" i="1" dirty="0">
              <a:latin typeface="+mn-lt"/>
            </a:endParaRPr>
          </a:p>
          <a:p>
            <a:pPr>
              <a:spcBef>
                <a:spcPts val="0"/>
              </a:spcBef>
              <a:tabLst>
                <a:tab pos="4831958" algn="l"/>
                <a:tab pos="5246080" algn="l"/>
              </a:tabLst>
            </a:pPr>
            <a:r>
              <a:rPr lang="en-US" altLang="en-US" b="1" dirty="0">
                <a:latin typeface="+mn-lt"/>
              </a:rPr>
              <a:t>(James 1:22-25), </a:t>
            </a:r>
            <a:r>
              <a:rPr lang="en-US" altLang="en-US" i="1" dirty="0">
                <a:latin typeface="+mn-lt"/>
              </a:rPr>
              <a:t>“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But be doers of the word, and not hearers only, deceiving yourselves.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23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For if anyone is a hearer of the word and not a doer, he is like a man observing his natural face in a mirror;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24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for he observes himself, goes away, and immediately forgets what kind of man he was.</a:t>
            </a:r>
            <a:r>
              <a:rPr lang="en-US" i="1" baseline="30000" dirty="0">
                <a:solidFill>
                  <a:schemeClr val="tx1"/>
                </a:solidFill>
                <a:latin typeface="+mn-lt"/>
              </a:rPr>
              <a:t> 25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But he who looks into the perfect law of liberty and continues in it, and is not a forgetful hearer but a doer of the work, this one will be blessed in what he does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.”</a:t>
            </a:r>
            <a:endParaRPr lang="en-US" altLang="en-US" i="1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036C6-3F93-40AF-9F1C-0516317E346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92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2CEFF1-D1F7-44EB-A192-AB3E355E2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05B53-3F5D-4CAC-93DD-02DC780F39F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FFDD418-8681-4D80-BA95-A0879BD09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4F7A9B0-BA11-4E58-B249-5F36ABC6D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en-US" b="1" dirty="0">
                <a:latin typeface="+mn-lt"/>
              </a:rPr>
              <a:t>Conclusion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+mn-lt"/>
              </a:rPr>
              <a:t>Without Christ in us, we can do nothing!</a:t>
            </a:r>
          </a:p>
          <a:p>
            <a:r>
              <a:rPr lang="en-US" altLang="en-US" b="1" dirty="0">
                <a:latin typeface="+mn-lt"/>
              </a:rPr>
              <a:t>(John 15:4-5), </a:t>
            </a:r>
            <a:r>
              <a:rPr lang="en-US" altLang="en-US" dirty="0">
                <a:latin typeface="+mn-lt"/>
              </a:rPr>
              <a:t>“Abide in Me, and I in you. </a:t>
            </a:r>
            <a:r>
              <a:rPr lang="en-US" altLang="en-US" u="sng" dirty="0">
                <a:latin typeface="+mn-lt"/>
              </a:rPr>
              <a:t>As the branch cannot bear fruit of itself, unless it abides in the vine, neither can you, unless you abide in Me</a:t>
            </a:r>
            <a:r>
              <a:rPr lang="en-US" altLang="en-US" dirty="0">
                <a:latin typeface="+mn-lt"/>
              </a:rPr>
              <a:t>.  I am the vine, you are the branches. He who abides in Me, and I in him, bears much fruit; for without Me you can do nothing.”</a:t>
            </a:r>
          </a:p>
        </p:txBody>
      </p:sp>
    </p:spTree>
    <p:extLst>
      <p:ext uri="{BB962C8B-B14F-4D97-AF65-F5344CB8AC3E}">
        <p14:creationId xmlns:p14="http://schemas.microsoft.com/office/powerpoint/2010/main" val="350583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31E7-D0FE-4FF3-BD34-1DB77BA9AB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97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6D2-6C52-4096-8875-041351133E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38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D795-EBAA-448A-A7A6-CD09FF7FEB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9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6020-5142-4CD3-8A55-30C9C33855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72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8EDA-C315-4FBB-B2A0-48B593824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73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A40-3FDA-4350-A69E-47AF87C190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81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8159-B95D-4DBC-93D7-EB650F9901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9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8E4-6573-4E19-9D40-D913AA136B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78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D040-B22F-47DC-A65F-7ECE2261BC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85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07B2-751F-4863-8CE3-E12A4CFC15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7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3DE4-5B40-480C-9F5F-C559962C37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5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D623-FBB0-4FD6-BAC7-CB12AAE49E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45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F2F216-232D-459B-831E-E2B199CB02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10972800" cy="1066800"/>
          </a:xfrm>
        </p:spPr>
        <p:txBody>
          <a:bodyPr>
            <a:normAutofit/>
          </a:bodyPr>
          <a:lstStyle/>
          <a:p>
            <a:r>
              <a:rPr lang="en-US" altLang="en-US" sz="6600" dirty="0">
                <a:latin typeface="Chicle" panose="02000506000000020003" pitchFamily="2" charset="0"/>
              </a:rPr>
              <a:t>How Do I Apply God’s Truth In My Life?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2F58331-36DE-493C-85A2-325A88AE68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524000"/>
            <a:ext cx="11201400" cy="495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/>
              <a:t>Truth is Practical!</a:t>
            </a:r>
          </a:p>
          <a:p>
            <a:pPr algn="ctr"/>
            <a:endParaRPr lang="en-US" altLang="en-US" sz="200" b="1" dirty="0">
              <a:latin typeface="Arial" panose="020B0604020202020204" pitchFamily="34" charset="0"/>
            </a:endParaRPr>
          </a:p>
          <a:p>
            <a:pPr algn="ctr"/>
            <a:endParaRPr lang="en-US" altLang="en-US" sz="200" b="1" dirty="0">
              <a:latin typeface="Arial" panose="020B0604020202020204" pitchFamily="34" charset="0"/>
            </a:endParaRPr>
          </a:p>
          <a:p>
            <a:pPr algn="l"/>
            <a:r>
              <a:rPr lang="en-US" altLang="en-US" sz="4400" b="0" dirty="0">
                <a:solidFill>
                  <a:schemeClr val="tx1"/>
                </a:solidFill>
              </a:rPr>
              <a:t>     "For the word of God is living and powerful, and sharper than any two-edged sword, piercing even to the division of soul and spirit, and of joints and marrow, and is a discerner of the thoughts and intents of the heart.”</a:t>
            </a:r>
          </a:p>
          <a:p>
            <a:pPr algn="l"/>
            <a:r>
              <a:rPr lang="en-US" altLang="en-US" sz="4400" b="0" dirty="0">
                <a:solidFill>
                  <a:schemeClr val="tx1"/>
                </a:solidFill>
              </a:rPr>
              <a:t>                                                           (Hebrews 4:12)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628DAAA6-B15F-476E-BCFF-F389467AD7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11049000" cy="5486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741863" algn="l"/>
                <a:tab pos="5148263" algn="l"/>
              </a:tabLst>
            </a:pPr>
            <a:r>
              <a:rPr lang="en-US" altLang="en-US" sz="4400" b="1" dirty="0"/>
              <a:t>A Good Heart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741863" algn="l"/>
                <a:tab pos="5148263" algn="l"/>
              </a:tabLst>
            </a:pPr>
            <a:r>
              <a:rPr lang="en-US" altLang="en-US" sz="4000" dirty="0"/>
              <a:t>Luke 8:15; Matthew 23:25-26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741863" algn="l"/>
                <a:tab pos="5148263" algn="l"/>
              </a:tabLst>
            </a:pPr>
            <a:r>
              <a:rPr lang="en-US" altLang="en-US" sz="4400" b="1" dirty="0"/>
              <a:t>A Responsive Faith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741863" algn="l"/>
                <a:tab pos="5148263" algn="l"/>
              </a:tabLst>
            </a:pPr>
            <a:r>
              <a:rPr lang="en-US" altLang="en-US" sz="4000" dirty="0"/>
              <a:t>Hebrews 11:6; Colossians 3:12-15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741863" algn="l"/>
                <a:tab pos="5148263" algn="l"/>
              </a:tabLst>
            </a:pPr>
            <a:r>
              <a:rPr lang="en-US" altLang="en-US" sz="4400" b="1" dirty="0"/>
              <a:t>Complete Commitment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741863" algn="l"/>
                <a:tab pos="5148263" algn="l"/>
              </a:tabLst>
            </a:pPr>
            <a:r>
              <a:rPr lang="en-US" altLang="en-US" sz="4000" dirty="0"/>
              <a:t>Matthew 6:19-24; Romans 12:10-13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741863" algn="l"/>
                <a:tab pos="5148263" algn="l"/>
              </a:tabLst>
            </a:pPr>
            <a:r>
              <a:rPr lang="en-US" altLang="en-US" sz="4400" b="1" dirty="0"/>
              <a:t>Self-Examination Using God’s Word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741863" algn="l"/>
                <a:tab pos="5148263" algn="l"/>
              </a:tabLst>
            </a:pPr>
            <a:r>
              <a:rPr lang="en-US" altLang="en-US" sz="4000" dirty="0"/>
              <a:t>2 Corinthians 13:5; James 1:22-25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508D71-29C6-4020-BC8D-8D7F8932AC41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52400"/>
            <a:ext cx="10896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dirty="0">
                <a:latin typeface="Chicle" panose="02000506000000020003" pitchFamily="2" charset="0"/>
              </a:rPr>
              <a:t>How Do I Apply God’s Truth In My Life?</a:t>
            </a:r>
          </a:p>
        </p:txBody>
      </p:sp>
    </p:spTree>
    <p:extLst>
      <p:ext uri="{BB962C8B-B14F-4D97-AF65-F5344CB8AC3E}">
        <p14:creationId xmlns:p14="http://schemas.microsoft.com/office/powerpoint/2010/main" val="10108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B4988667-345E-44C3-A2A4-5C96C85730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11430000" cy="1219200"/>
          </a:xfrm>
        </p:spPr>
        <p:txBody>
          <a:bodyPr>
            <a:normAutofit/>
          </a:bodyPr>
          <a:lstStyle/>
          <a:p>
            <a:r>
              <a:rPr lang="en-US" altLang="en-US" sz="6600" dirty="0">
                <a:latin typeface="Chicle" panose="02000506000000020003" pitchFamily="2" charset="0"/>
              </a:rPr>
              <a:t>Conclusion</a:t>
            </a:r>
          </a:p>
        </p:txBody>
      </p:sp>
      <p:sp>
        <p:nvSpPr>
          <p:cNvPr id="9219" name="Rectangle 1027">
            <a:extLst>
              <a:ext uri="{FF2B5EF4-FFF2-40B4-BE49-F238E27FC236}">
                <a16:creationId xmlns:a16="http://schemas.microsoft.com/office/drawing/2014/main" id="{D75A3F47-F8AD-4C68-8D9B-BA7140F26E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230086"/>
            <a:ext cx="11430000" cy="53387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/>
              <a:t>Without Christ in us, we can do nothing!</a:t>
            </a:r>
            <a:br>
              <a:rPr lang="en-US" altLang="en-US" sz="3200" dirty="0">
                <a:latin typeface="Arial" panose="020B0604020202020204" pitchFamily="34" charset="0"/>
              </a:rPr>
            </a:br>
            <a:endParaRPr lang="en-US" altLang="en-US" sz="800" dirty="0">
              <a:latin typeface="Arial" panose="020B0604020202020204" pitchFamily="34" charset="0"/>
            </a:endParaRPr>
          </a:p>
          <a:p>
            <a:pPr algn="l"/>
            <a:r>
              <a:rPr lang="en-US" altLang="en-US" sz="4400" b="0" dirty="0">
                <a:solidFill>
                  <a:schemeClr val="tx1"/>
                </a:solidFill>
              </a:rPr>
              <a:t>     “Abide in Me, and I in you. </a:t>
            </a:r>
            <a:r>
              <a:rPr lang="en-US" altLang="en-US" sz="4400" b="0" u="sng" dirty="0">
                <a:solidFill>
                  <a:schemeClr val="tx1"/>
                </a:solidFill>
              </a:rPr>
              <a:t>As the branch cannot bear fruit of itself, unless it abides in the vine, neither can you, unless you abide in Me</a:t>
            </a:r>
            <a:r>
              <a:rPr lang="en-US" altLang="en-US" sz="4400" b="0" dirty="0">
                <a:solidFill>
                  <a:schemeClr val="tx1"/>
                </a:solidFill>
              </a:rPr>
              <a:t>.  I am the vine, you are the branches. He who abides in Me, and I in him, bears much fruit; for without Me you can do nothing.”</a:t>
            </a:r>
            <a:r>
              <a:rPr lang="en-US" altLang="en-US" sz="4400" b="0" dirty="0"/>
              <a:t>  </a:t>
            </a:r>
          </a:p>
          <a:p>
            <a:pPr algn="l"/>
            <a:r>
              <a:rPr lang="en-US" altLang="en-US" sz="4400" b="0" dirty="0"/>
              <a:t>                                                                (John 15:4-5)</a:t>
            </a:r>
          </a:p>
        </p:txBody>
      </p:sp>
    </p:spTree>
    <p:extLst>
      <p:ext uri="{BB962C8B-B14F-4D97-AF65-F5344CB8AC3E}">
        <p14:creationId xmlns:p14="http://schemas.microsoft.com/office/powerpoint/2010/main" val="36693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@sermon 5 (Black and Sea Green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1111</Words>
  <Application>Microsoft Office PowerPoint</Application>
  <PresentationFormat>Widescreen</PresentationFormat>
  <Paragraphs>48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Chicle</vt:lpstr>
      <vt:lpstr>Calibri</vt:lpstr>
      <vt:lpstr>Calibri Light</vt:lpstr>
      <vt:lpstr>Times New Roman</vt:lpstr>
      <vt:lpstr>@sermon 5 (Black and Sea Green)</vt:lpstr>
      <vt:lpstr>How Do I Apply God’s Truth In My Life?</vt:lpstr>
      <vt:lpstr>PowerPoint Presentation</vt:lpstr>
      <vt:lpstr>Conclusion</vt:lpstr>
    </vt:vector>
  </TitlesOfParts>
  <Company>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Apply God’s Truth In My Life?</dc:title>
  <dc:creator>Stan Cox</dc:creator>
  <cp:lastModifiedBy>Stan Cox</cp:lastModifiedBy>
  <cp:revision>9</cp:revision>
  <cp:lastPrinted>2022-03-06T13:39:57Z</cp:lastPrinted>
  <dcterms:created xsi:type="dcterms:W3CDTF">2004-01-11T14:21:01Z</dcterms:created>
  <dcterms:modified xsi:type="dcterms:W3CDTF">2022-03-06T13:40:05Z</dcterms:modified>
</cp:coreProperties>
</file>