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9246" autoAdjust="0"/>
  </p:normalViewPr>
  <p:slideViewPr>
    <p:cSldViewPr snapToGrid="0">
      <p:cViewPr varScale="1">
        <p:scale>
          <a:sx n="40" d="100"/>
          <a:sy n="40" d="100"/>
        </p:scale>
        <p:origin x="14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900" dirty="0">
                <a:latin typeface="Footlight MT Light" panose="0204060206030A020304" pitchFamily="18" charset="0"/>
              </a:rPr>
              <a:t>Attitudes in Acts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June 28, 2015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 smtClean="0"/>
              <a:t>http://soundteaching.org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3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AEA916A-BC05-4881-A551-936753D853E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F53D88F-65E8-4800-AAC9-8CEBE073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3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="1" dirty="0" err="1" smtClean="0"/>
              <a:t>Sergius</a:t>
            </a:r>
            <a:r>
              <a:rPr lang="en-US" b="1" baseline="0" dirty="0" smtClean="0"/>
              <a:t> Paulus (Proconsul in Cyprus, City of Salamis)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An Intelligent man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Interested in hearing the gospel Paul preached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Saw Paul’s miracle – </a:t>
            </a:r>
            <a:r>
              <a:rPr lang="en-US" b="1" baseline="0" dirty="0" smtClean="0"/>
              <a:t>But more importantly ASTONISHED at the TEACHING, and believed!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="1" baseline="0" dirty="0" err="1" smtClean="0"/>
              <a:t>Elymas</a:t>
            </a:r>
            <a:r>
              <a:rPr lang="en-US" b="1" baseline="0" dirty="0" smtClean="0"/>
              <a:t> the Sorcerer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He was WITH </a:t>
            </a:r>
            <a:r>
              <a:rPr lang="en-US" baseline="0" dirty="0" err="1" smtClean="0"/>
              <a:t>Sergius</a:t>
            </a:r>
            <a:r>
              <a:rPr lang="en-US" baseline="0" dirty="0" smtClean="0"/>
              <a:t>.  (Advisor?  Sorcerers were impressive cf. Simon in Acts 8)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baseline="0" dirty="0" smtClean="0"/>
              <a:t>Enemy of all righteousness (sought to withstand the truth)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Struck blind by Paul’s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3D88F-65E8-4800-AAC9-8CEBE073E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="1" dirty="0" smtClean="0"/>
              <a:t>Cornelius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 smtClean="0"/>
              <a:t>Called all of his relatives together,</a:t>
            </a:r>
            <a:r>
              <a:rPr lang="en-US" baseline="0" dirty="0" smtClean="0"/>
              <a:t> having been promised by God to hear the truth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baseline="0" dirty="0" smtClean="0"/>
              <a:t>We are here to hear all things commanded you by God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Responded in faith, and were baptized (47-48)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3D88F-65E8-4800-AAC9-8CEBE073E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 smtClean="0"/>
              <a:t>Eunuch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 smtClean="0"/>
              <a:t>Recognized the need</a:t>
            </a:r>
            <a:r>
              <a:rPr lang="en-US" baseline="0" dirty="0" smtClean="0"/>
              <a:t> for guidance (31)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dirty="0" smtClean="0"/>
              <a:t>Willingly</a:t>
            </a:r>
            <a:r>
              <a:rPr lang="en-US" b="1" baseline="0" dirty="0" smtClean="0"/>
              <a:t> made the application to HIMSELF (36)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Rejoiced at his response to truth (39)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3D88F-65E8-4800-AAC9-8CEBE073E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 smtClean="0"/>
              <a:t>Accept the Truth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Bereans</a:t>
            </a:r>
            <a:r>
              <a:rPr lang="en-US" baseline="0" dirty="0" smtClean="0"/>
              <a:t>)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Listen carefully (Cornelius &amp; </a:t>
            </a:r>
            <a:r>
              <a:rPr lang="en-US" baseline="0" dirty="0" err="1" smtClean="0"/>
              <a:t>Sergius</a:t>
            </a:r>
            <a:r>
              <a:rPr lang="en-US" baseline="0" dirty="0" smtClean="0"/>
              <a:t>)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Make a personal application (Eunuch)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aseline="0" dirty="0" smtClean="0"/>
              <a:t>Do not withstand (</a:t>
            </a:r>
            <a:r>
              <a:rPr lang="en-US" baseline="0" dirty="0" err="1" smtClean="0"/>
              <a:t>Elymas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3D88F-65E8-4800-AAC9-8CEBE073E8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40E6-F444-43FA-81D5-B3235C0950DD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84C1-10F9-4473-B78C-BCEA686B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761566"/>
            <a:ext cx="7100047" cy="3673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5154"/>
            <a:ext cx="7772400" cy="154641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Footlight MT Light" panose="0204060206030A020304" pitchFamily="18" charset="0"/>
              </a:rPr>
              <a:t>Attitudes in Acts</a:t>
            </a:r>
            <a:endParaRPr lang="en-US" sz="80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976" y="5435245"/>
            <a:ext cx="7100047" cy="90095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Footlight MT Light" panose="0204060206030A020304" pitchFamily="18" charset="0"/>
              </a:rPr>
              <a:t>Toward God’s Word</a:t>
            </a:r>
            <a:endParaRPr lang="en-US" sz="5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9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283"/>
            <a:ext cx="7772400" cy="115644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Footlight MT Light" panose="0204060206030A020304" pitchFamily="18" charset="0"/>
              </a:rPr>
              <a:t>Elymas</a:t>
            </a:r>
            <a:r>
              <a:rPr lang="en-US" sz="5400" dirty="0" smtClean="0">
                <a:latin typeface="Footlight MT Light" panose="0204060206030A020304" pitchFamily="18" charset="0"/>
              </a:rPr>
              <a:t> &amp; </a:t>
            </a:r>
            <a:r>
              <a:rPr lang="en-US" sz="5400" dirty="0" err="1" smtClean="0">
                <a:latin typeface="Footlight MT Light" panose="0204060206030A020304" pitchFamily="18" charset="0"/>
              </a:rPr>
              <a:t>Sergius</a:t>
            </a:r>
            <a:r>
              <a:rPr lang="en-US" sz="5400" dirty="0" smtClean="0">
                <a:latin typeface="Footlight MT Light" panose="0204060206030A020304" pitchFamily="18" charset="0"/>
              </a:rPr>
              <a:t> Paulus</a:t>
            </a:r>
            <a:endParaRPr lang="en-US" sz="54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8527"/>
            <a:ext cx="3429000" cy="90095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Footlight MT Light" panose="0204060206030A020304" pitchFamily="18" charset="0"/>
              </a:rPr>
              <a:t>Acts 13:4-12</a:t>
            </a:r>
            <a:endParaRPr lang="en-US" sz="4400" dirty="0">
              <a:latin typeface="Footlight MT Light" panose="0204060206030A020304" pitchFamily="18" charset="0"/>
            </a:endParaRPr>
          </a:p>
        </p:txBody>
      </p:sp>
      <p:pic>
        <p:nvPicPr>
          <p:cNvPr id="1026" name="Picture 2" descr="http://lavistachurchofchrist.org/Pictures/The%20Early%20Church%20Artwork/images/barnabas_and_saul_go_out_as_missiona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30" y="1869142"/>
            <a:ext cx="3633320" cy="4366651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4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283"/>
            <a:ext cx="7772400" cy="115644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Footlight MT Light" panose="0204060206030A020304" pitchFamily="18" charset="0"/>
              </a:rPr>
              <a:t>Noble </a:t>
            </a:r>
            <a:r>
              <a:rPr lang="en-US" sz="5400" dirty="0" err="1" smtClean="0">
                <a:latin typeface="Footlight MT Light" panose="0204060206030A020304" pitchFamily="18" charset="0"/>
              </a:rPr>
              <a:t>Bereans</a:t>
            </a:r>
            <a:endParaRPr lang="en-US" sz="54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647" y="3458527"/>
            <a:ext cx="3644153" cy="900953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Footlight MT Light" panose="0204060206030A020304" pitchFamily="18" charset="0"/>
              </a:rPr>
              <a:t>Acts 17:10-12</a:t>
            </a:r>
            <a:endParaRPr lang="en-US" sz="4400" dirty="0">
              <a:latin typeface="Footlight MT Light" panose="0204060206030A020304" pitchFamily="18" charset="0"/>
            </a:endParaRPr>
          </a:p>
        </p:txBody>
      </p:sp>
      <p:pic>
        <p:nvPicPr>
          <p:cNvPr id="1028" name="Picture 4" descr="https://byonespiritministries.files.wordpress.com/2012/03/what-about-the-ber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6" y="1849027"/>
            <a:ext cx="3616513" cy="442769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556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283"/>
            <a:ext cx="7772400" cy="115644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Footlight MT Light" panose="0204060206030A020304" pitchFamily="18" charset="0"/>
              </a:rPr>
              <a:t>Cornelius &amp; His House</a:t>
            </a:r>
            <a:endParaRPr lang="en-US" sz="54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647" y="3458527"/>
            <a:ext cx="3644153" cy="900953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Footlight MT Light" panose="0204060206030A020304" pitchFamily="18" charset="0"/>
              </a:rPr>
              <a:t>Acts 10:24-33</a:t>
            </a:r>
            <a:endParaRPr lang="en-US" sz="4400" dirty="0">
              <a:latin typeface="Footlight MT Light" panose="0204060206030A020304" pitchFamily="18" charset="0"/>
            </a:endParaRPr>
          </a:p>
        </p:txBody>
      </p:sp>
      <p:pic>
        <p:nvPicPr>
          <p:cNvPr id="3074" name="Picture 2" descr="http://bibleencyclopedia.com/picturesjpeg/peter_in_the_house_of_cornel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3" y="1875921"/>
            <a:ext cx="3651566" cy="4381879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5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283"/>
            <a:ext cx="7772400" cy="115644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Footlight MT Light" panose="0204060206030A020304" pitchFamily="18" charset="0"/>
              </a:rPr>
              <a:t>Eunuch from Ethiopia</a:t>
            </a:r>
            <a:endParaRPr lang="en-US" sz="54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647" y="3458527"/>
            <a:ext cx="3644153" cy="900953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Footlight MT Light" panose="0204060206030A020304" pitchFamily="18" charset="0"/>
              </a:rPr>
              <a:t>Acts 8:26-39</a:t>
            </a:r>
            <a:endParaRPr lang="en-US" sz="4400" dirty="0">
              <a:latin typeface="Footlight MT Light" panose="0204060206030A020304" pitchFamily="18" charset="0"/>
            </a:endParaRPr>
          </a:p>
        </p:txBody>
      </p:sp>
      <p:pic>
        <p:nvPicPr>
          <p:cNvPr id="4098" name="Picture 2" descr="http://giveattentiontoreading.com/wordpress/wp-content/uploads/2009/01/ethiopian-eunuch-and-phi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9" y="1860675"/>
            <a:ext cx="3657600" cy="441237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0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17" y="524436"/>
            <a:ext cx="3300583" cy="170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283"/>
            <a:ext cx="7772400" cy="1237129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latin typeface="Footlight MT Light" panose="0204060206030A020304" pitchFamily="18" charset="0"/>
              </a:rPr>
              <a:t>Conclusion</a:t>
            </a:r>
            <a:endParaRPr lang="en-US" sz="6600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608729"/>
            <a:ext cx="7100047" cy="3633339"/>
          </a:xfrm>
        </p:spPr>
        <p:txBody>
          <a:bodyPr>
            <a:normAutofit/>
          </a:bodyPr>
          <a:lstStyle/>
          <a:p>
            <a:pPr indent="228600" algn="l"/>
            <a:r>
              <a:rPr lang="en-US" sz="4000" dirty="0" smtClean="0">
                <a:latin typeface="Footlight MT Light" panose="0204060206030A020304" pitchFamily="18" charset="0"/>
              </a:rPr>
              <a:t>We must all open our hearts to accept the truth of God’s word, listen carefully, and make a personal application to what is heard.</a:t>
            </a:r>
          </a:p>
          <a:p>
            <a:pPr indent="228600" algn="l"/>
            <a:r>
              <a:rPr lang="en-US" sz="4000" dirty="0" smtClean="0">
                <a:latin typeface="Footlight MT Light" panose="0204060206030A020304" pitchFamily="18" charset="0"/>
              </a:rPr>
              <a:t>Do not withstand God’s word!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25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229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Footlight MT Light</vt:lpstr>
      <vt:lpstr>Office Theme</vt:lpstr>
      <vt:lpstr>Attitudes in Acts</vt:lpstr>
      <vt:lpstr>Elymas &amp; Sergius Paulus</vt:lpstr>
      <vt:lpstr>Noble Bereans</vt:lpstr>
      <vt:lpstr>Cornelius &amp; His House</vt:lpstr>
      <vt:lpstr>Eunuch from Ethiopia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Attitudes in Acts</dc:title>
  <dc:creator>Stan Cox</dc:creator>
  <cp:lastModifiedBy>Stan Cox</cp:lastModifiedBy>
  <cp:revision>7</cp:revision>
  <cp:lastPrinted>2015-06-28T21:42:20Z</cp:lastPrinted>
  <dcterms:created xsi:type="dcterms:W3CDTF">2015-06-28T20:54:41Z</dcterms:created>
  <dcterms:modified xsi:type="dcterms:W3CDTF">2015-06-28T21:44:05Z</dcterms:modified>
</cp:coreProperties>
</file>