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D1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DD239F-0296-4DB3-B795-83FB9CC7ED56}" v="12" dt="2024-12-28T19:06:46.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279" autoAdjust="0"/>
  </p:normalViewPr>
  <p:slideViewPr>
    <p:cSldViewPr snapToGrid="0">
      <p:cViewPr varScale="1">
        <p:scale>
          <a:sx n="55" d="100"/>
          <a:sy n="55" d="100"/>
        </p:scale>
        <p:origin x="1670" y="4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FADD239F-0296-4DB3-B795-83FB9CC7ED56}"/>
    <pc:docChg chg="undo custSel modSld modNotesMaster modHandout">
      <pc:chgData name="Stan Cox" userId="9376f276357bfffd" providerId="LiveId" clId="{FADD239F-0296-4DB3-B795-83FB9CC7ED56}" dt="2024-12-28T19:07:04.961" v="196" actId="478"/>
      <pc:docMkLst>
        <pc:docMk/>
      </pc:docMkLst>
      <pc:sldChg chg="modNotesTx">
        <pc:chgData name="Stan Cox" userId="9376f276357bfffd" providerId="LiveId" clId="{FADD239F-0296-4DB3-B795-83FB9CC7ED56}" dt="2024-12-28T19:00:47.045" v="7" actId="115"/>
        <pc:sldMkLst>
          <pc:docMk/>
          <pc:sldMk cId="2312760934" sldId="256"/>
        </pc:sldMkLst>
      </pc:sldChg>
      <pc:sldChg chg="addSp delSp modSp mod addAnim delAnim modAnim">
        <pc:chgData name="Stan Cox" userId="9376f276357bfffd" providerId="LiveId" clId="{FADD239F-0296-4DB3-B795-83FB9CC7ED56}" dt="2024-12-28T19:07:04.961" v="196" actId="478"/>
        <pc:sldMkLst>
          <pc:docMk/>
          <pc:sldMk cId="3733825007" sldId="257"/>
        </pc:sldMkLst>
        <pc:spChg chg="add del mod">
          <ac:chgData name="Stan Cox" userId="9376f276357bfffd" providerId="LiveId" clId="{FADD239F-0296-4DB3-B795-83FB9CC7ED56}" dt="2024-12-28T19:07:04.961" v="196" actId="478"/>
          <ac:spMkLst>
            <pc:docMk/>
            <pc:sldMk cId="3733825007" sldId="257"/>
            <ac:spMk id="4" creationId="{B0345854-3A98-96C2-DD11-A7139DF1F659}"/>
          </ac:spMkLst>
        </pc:spChg>
        <pc:spChg chg="add del mod">
          <ac:chgData name="Stan Cox" userId="9376f276357bfffd" providerId="LiveId" clId="{FADD239F-0296-4DB3-B795-83FB9CC7ED56}" dt="2024-12-28T19:07:03.835" v="195" actId="478"/>
          <ac:spMkLst>
            <pc:docMk/>
            <pc:sldMk cId="3733825007" sldId="257"/>
            <ac:spMk id="5" creationId="{6A4A5830-55D5-8B56-2862-448022CD65D0}"/>
          </ac:spMkLst>
        </pc:spChg>
        <pc:spChg chg="add del mod">
          <ac:chgData name="Stan Cox" userId="9376f276357bfffd" providerId="LiveId" clId="{FADD239F-0296-4DB3-B795-83FB9CC7ED56}" dt="2024-12-28T19:07:02.331" v="194" actId="478"/>
          <ac:spMkLst>
            <pc:docMk/>
            <pc:sldMk cId="3733825007" sldId="257"/>
            <ac:spMk id="6" creationId="{42265F99-F4F6-A558-8596-841CD06E52F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C445D4-D8F3-AC09-7533-CA84E6133BCF}"/>
              </a:ext>
            </a:extLst>
          </p:cNvPr>
          <p:cNvSpPr>
            <a:spLocks noGrp="1"/>
          </p:cNvSpPr>
          <p:nvPr>
            <p:ph type="hdr" sz="quarter"/>
          </p:nvPr>
        </p:nvSpPr>
        <p:spPr>
          <a:xfrm>
            <a:off x="0" y="0"/>
            <a:ext cx="2971800" cy="458788"/>
          </a:xfrm>
          <a:prstGeom prst="rect">
            <a:avLst/>
          </a:prstGeom>
        </p:spPr>
        <p:txBody>
          <a:bodyPr vert="horz" lIns="91428" tIns="45714" rIns="91428" bIns="457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2A45531B-0D1E-F246-5F29-EF83BC9B3C98}"/>
              </a:ext>
            </a:extLst>
          </p:cNvPr>
          <p:cNvSpPr>
            <a:spLocks noGrp="1"/>
          </p:cNvSpPr>
          <p:nvPr>
            <p:ph type="dt" sz="quarter" idx="1"/>
          </p:nvPr>
        </p:nvSpPr>
        <p:spPr>
          <a:xfrm>
            <a:off x="3884613" y="0"/>
            <a:ext cx="2971800" cy="458788"/>
          </a:xfrm>
          <a:prstGeom prst="rect">
            <a:avLst/>
          </a:prstGeom>
        </p:spPr>
        <p:txBody>
          <a:bodyPr vert="horz" lIns="91428" tIns="45714" rIns="91428" bIns="45714" rtlCol="0"/>
          <a:lstStyle>
            <a:lvl1pPr algn="r">
              <a:defRPr sz="1200"/>
            </a:lvl1pPr>
          </a:lstStyle>
          <a:p>
            <a:fld id="{5288D174-D24C-4344-9350-6F26CA0A553F}" type="datetimeFigureOut">
              <a:rPr lang="en-US" smtClean="0"/>
              <a:t>12/28/2024</a:t>
            </a:fld>
            <a:endParaRPr lang="en-US" dirty="0"/>
          </a:p>
        </p:txBody>
      </p:sp>
      <p:sp>
        <p:nvSpPr>
          <p:cNvPr id="4" name="Footer Placeholder 3">
            <a:extLst>
              <a:ext uri="{FF2B5EF4-FFF2-40B4-BE49-F238E27FC236}">
                <a16:creationId xmlns:a16="http://schemas.microsoft.com/office/drawing/2014/main" id="{F037FA2B-EE90-E8FD-E0E3-65A25F821B34}"/>
              </a:ext>
            </a:extLst>
          </p:cNvPr>
          <p:cNvSpPr>
            <a:spLocks noGrp="1"/>
          </p:cNvSpPr>
          <p:nvPr>
            <p:ph type="ftr" sz="quarter" idx="2"/>
          </p:nvPr>
        </p:nvSpPr>
        <p:spPr>
          <a:xfrm>
            <a:off x="0" y="8685214"/>
            <a:ext cx="2971800" cy="458787"/>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BBCF29-4454-0349-1032-46E0A80A0F63}"/>
              </a:ext>
            </a:extLst>
          </p:cNvPr>
          <p:cNvSpPr>
            <a:spLocks noGrp="1"/>
          </p:cNvSpPr>
          <p:nvPr>
            <p:ph type="sldNum" sz="quarter" idx="3"/>
          </p:nvPr>
        </p:nvSpPr>
        <p:spPr>
          <a:xfrm>
            <a:off x="3884613" y="8685214"/>
            <a:ext cx="2971800" cy="458787"/>
          </a:xfrm>
          <a:prstGeom prst="rect">
            <a:avLst/>
          </a:prstGeom>
        </p:spPr>
        <p:txBody>
          <a:bodyPr vert="horz" lIns="91428" tIns="45714" rIns="91428" bIns="45714" rtlCol="0" anchor="b"/>
          <a:lstStyle>
            <a:lvl1pPr algn="r">
              <a:defRPr sz="1200"/>
            </a:lvl1pPr>
          </a:lstStyle>
          <a:p>
            <a:fld id="{9CBAF3CC-C55D-4B6E-8C25-591222A54A35}" type="slidenum">
              <a:rPr lang="en-US" smtClean="0"/>
              <a:t>‹#›</a:t>
            </a:fld>
            <a:endParaRPr lang="en-US" dirty="0"/>
          </a:p>
        </p:txBody>
      </p:sp>
    </p:spTree>
    <p:extLst>
      <p:ext uri="{BB962C8B-B14F-4D97-AF65-F5344CB8AC3E}">
        <p14:creationId xmlns:p14="http://schemas.microsoft.com/office/powerpoint/2010/main" val="202951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28" tIns="45714" rIns="91428" bIns="45714" rtlCol="0"/>
          <a:lstStyle>
            <a:lvl1pPr algn="r">
              <a:defRPr sz="1200"/>
            </a:lvl1pPr>
          </a:lstStyle>
          <a:p>
            <a:fld id="{3A6342C9-C2AE-49E7-82B9-FE98777040C5}" type="datetimeFigureOut">
              <a:rPr lang="en-US" smtClean="0"/>
              <a:t>12/28/2024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28" tIns="45714" rIns="91428" bIns="45714" rtlCol="0" anchor="ctr"/>
          <a:lstStyle/>
          <a:p>
            <a:endParaRPr lang="en-US"/>
          </a:p>
        </p:txBody>
      </p:sp>
      <p:sp>
        <p:nvSpPr>
          <p:cNvPr id="5" name="Notes Placeholder 4"/>
          <p:cNvSpPr>
            <a:spLocks noGrp="1"/>
          </p:cNvSpPr>
          <p:nvPr>
            <p:ph type="body" sz="quarter" idx="3"/>
          </p:nvPr>
        </p:nvSpPr>
        <p:spPr>
          <a:xfrm>
            <a:off x="685800" y="4400551"/>
            <a:ext cx="5486400" cy="3600450"/>
          </a:xfrm>
          <a:prstGeom prst="rect">
            <a:avLst/>
          </a:prstGeom>
        </p:spPr>
        <p:txBody>
          <a:bodyPr vert="horz" lIns="91428" tIns="45714" rIns="91428"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28" tIns="45714" rIns="91428"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28" tIns="45714" rIns="91428" bIns="45714" rtlCol="0" anchor="b"/>
          <a:lstStyle>
            <a:lvl1pPr algn="r">
              <a:defRPr sz="1200"/>
            </a:lvl1pPr>
          </a:lstStyle>
          <a:p>
            <a:fld id="{25E78BD4-E461-4AF9-8EFE-ACE2A1BCBD33}" type="slidenum">
              <a:rPr lang="en-US" smtClean="0"/>
              <a:t>‹#›</a:t>
            </a:fld>
            <a:endParaRPr lang="en-US"/>
          </a:p>
        </p:txBody>
      </p:sp>
    </p:spTree>
    <p:extLst>
      <p:ext uri="{BB962C8B-B14F-4D97-AF65-F5344CB8AC3E}">
        <p14:creationId xmlns:p14="http://schemas.microsoft.com/office/powerpoint/2010/main" val="60305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ref.ly/Rev%2014.13;nkjv?t=biblia" TargetMode="External"/><Relationship Id="rId3" Type="http://schemas.openxmlformats.org/officeDocument/2006/relationships/hyperlink" Target="https://ref.ly/Gen%206.17;nkjv?t=biblia" TargetMode="External"/><Relationship Id="rId7" Type="http://schemas.openxmlformats.org/officeDocument/2006/relationships/hyperlink" Target="https://ref.ly/James%201.2-4;nkjv?t=biblia"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ref.ly/Heb%2013.14;nkjv?t=biblia" TargetMode="External"/><Relationship Id="rId5" Type="http://schemas.openxmlformats.org/officeDocument/2006/relationships/hyperlink" Target="https://ref.ly/Amos%204.6-12;nkjv?t=biblia" TargetMode="External"/><Relationship Id="rId10" Type="http://schemas.openxmlformats.org/officeDocument/2006/relationships/hyperlink" Target="https://ref.ly/Gal%206.10;nkjv?t=biblia" TargetMode="External"/><Relationship Id="rId4" Type="http://schemas.openxmlformats.org/officeDocument/2006/relationships/hyperlink" Target="https://ref.ly/Gen%2019.24-25;nkjv?t=biblia" TargetMode="External"/><Relationship Id="rId9" Type="http://schemas.openxmlformats.org/officeDocument/2006/relationships/hyperlink" Target="http://www.slate.com/id/223162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Bad Things Happen!</a:t>
            </a:r>
          </a:p>
          <a:p>
            <a:endParaRPr lang="en-US" b="1" dirty="0"/>
          </a:p>
          <a:p>
            <a:r>
              <a:rPr lang="en-US" b="1" dirty="0"/>
              <a:t>INTRODUCTION</a:t>
            </a:r>
          </a:p>
          <a:p>
            <a:pPr>
              <a:buSzPts val="2200"/>
              <a:buFont typeface="Symbol" panose="05050102010706020507" pitchFamily="18" charset="2"/>
              <a:buChar char="·"/>
            </a:pPr>
            <a:r>
              <a:rPr lang="en-US" b="1" dirty="0"/>
              <a:t>Recent Natural Disasters in the World</a:t>
            </a:r>
          </a:p>
          <a:p>
            <a:pPr lvl="1">
              <a:buSzPts val="2200"/>
              <a:buFont typeface="Symbol" panose="05050102010706020507" pitchFamily="18" charset="2"/>
              <a:buChar char="·"/>
            </a:pPr>
            <a:r>
              <a:rPr lang="en-US" dirty="0"/>
              <a:t>Covid Pandemic (Worldwide). Since January 2020, over 7 million have had deaths associated with the virus according to the World Health </a:t>
            </a:r>
            <a:r>
              <a:rPr lang="en-US" dirty="0" err="1"/>
              <a:t>Orginazation</a:t>
            </a:r>
            <a:endParaRPr lang="en-US" dirty="0"/>
          </a:p>
          <a:p>
            <a:pPr>
              <a:buSzPts val="2200"/>
              <a:buFont typeface="Symbol" panose="05050102010706020507" pitchFamily="18" charset="2"/>
              <a:buChar char="·"/>
            </a:pPr>
            <a:r>
              <a:rPr lang="en-US" dirty="0"/>
              <a:t>2020 - Australian brushfires caused almost 500 deaths</a:t>
            </a:r>
          </a:p>
          <a:p>
            <a:pPr>
              <a:buSzPts val="2200"/>
              <a:buFont typeface="Symbol" panose="05050102010706020507" pitchFamily="18" charset="2"/>
              <a:buChar char="·"/>
            </a:pPr>
            <a:r>
              <a:rPr lang="en-US" dirty="0"/>
              <a:t>2021 - Haitian earthquake killed 2248 people</a:t>
            </a:r>
          </a:p>
          <a:p>
            <a:pPr>
              <a:buSzPts val="2200"/>
              <a:buFont typeface="Symbol" panose="05050102010706020507" pitchFamily="18" charset="2"/>
              <a:buChar char="·"/>
            </a:pPr>
            <a:r>
              <a:rPr lang="en-US" dirty="0"/>
              <a:t>2022 - Flooding in Asia killed 5,000 and significantly affects 50 million</a:t>
            </a:r>
          </a:p>
          <a:p>
            <a:pPr>
              <a:buSzPts val="2200"/>
              <a:buFont typeface="Symbol" panose="05050102010706020507" pitchFamily="18" charset="2"/>
              <a:buChar char="·"/>
            </a:pPr>
            <a:r>
              <a:rPr lang="en-US" dirty="0"/>
              <a:t>2023 - Series of earthquakes in Syria kill 58,000 people</a:t>
            </a:r>
          </a:p>
          <a:p>
            <a:pPr>
              <a:buSzPts val="2200"/>
              <a:buFont typeface="Symbol" panose="05050102010706020507" pitchFamily="18" charset="2"/>
              <a:buChar char="·"/>
            </a:pPr>
            <a:r>
              <a:rPr lang="en-US" dirty="0"/>
              <a:t>2024 - This September, hurricane Helene hit, with the storm and floods killing 230 people, and caused 53 Billion in damages in North Carolina alone.</a:t>
            </a:r>
          </a:p>
          <a:p>
            <a:pPr>
              <a:buSzPts val="2200"/>
              <a:buFont typeface="Symbol" panose="05050102010706020507" pitchFamily="18" charset="2"/>
              <a:buChar char="·"/>
            </a:pPr>
            <a:r>
              <a:rPr lang="en-US" dirty="0"/>
              <a:t>Worst in recorded history, floods in China in 1931 killed an estimated 4 million</a:t>
            </a:r>
          </a:p>
          <a:p>
            <a:pPr>
              <a:buFont typeface="Symbol" panose="05050102010706020507" pitchFamily="18" charset="2"/>
              <a:buChar char="·"/>
            </a:pPr>
            <a:r>
              <a:rPr lang="en-US" b="1" dirty="0"/>
              <a:t>When disasters like these strike, people often raise questions...</a:t>
            </a:r>
            <a:endParaRPr lang="en-US" dirty="0"/>
          </a:p>
          <a:p>
            <a:pPr lvl="1">
              <a:buSzPts val="2200"/>
              <a:buFont typeface="Symbol" panose="05050102010706020507" pitchFamily="18" charset="2"/>
              <a:buChar char="·"/>
            </a:pPr>
            <a:r>
              <a:rPr lang="en-US" dirty="0"/>
              <a:t>Why did it happen? Did God cause it? If not, why did He allow it to happen?</a:t>
            </a:r>
          </a:p>
          <a:p>
            <a:pPr>
              <a:buSzPts val="2200"/>
              <a:buFont typeface="Symbol" panose="05050102010706020507" pitchFamily="18" charset="2"/>
              <a:buChar char="·"/>
            </a:pPr>
            <a:r>
              <a:rPr lang="en-US" dirty="0"/>
              <a:t>What can I do? Does it do any good? (Both questions we will seek to answer today)</a:t>
            </a:r>
          </a:p>
          <a:p>
            <a:pPr lvl="2"/>
            <a:endParaRPr lang="en-US" dirty="0"/>
          </a:p>
          <a:p>
            <a:r>
              <a:rPr lang="en-US" b="1" dirty="0"/>
              <a:t>[CLICK HERE FOR NEW SLIDE]</a:t>
            </a:r>
          </a:p>
          <a:p>
            <a:r>
              <a:rPr lang="en-US" b="1" dirty="0"/>
              <a:t>DISCUSSION:</a:t>
            </a:r>
          </a:p>
          <a:p>
            <a:r>
              <a:rPr lang="en-US" b="1" dirty="0"/>
              <a:t>WHY DID IT HAPPEN?</a:t>
            </a:r>
            <a:endParaRPr lang="en-US" dirty="0"/>
          </a:p>
          <a:p>
            <a:pPr lvl="1">
              <a:buSzPts val="2200"/>
              <a:buFont typeface="Symbol" panose="05050102010706020507" pitchFamily="18" charset="2"/>
              <a:buChar char="·"/>
            </a:pPr>
            <a:r>
              <a:rPr lang="en-US" b="1" dirty="0"/>
              <a:t>DID GOD CAUSE IT...?</a:t>
            </a:r>
            <a:endParaRPr lang="en-US" dirty="0"/>
          </a:p>
          <a:p>
            <a:pPr lvl="4">
              <a:buSzPts val="2200"/>
              <a:buFont typeface="Symbol" panose="05050102010706020507" pitchFamily="18" charset="2"/>
              <a:buChar char="·"/>
            </a:pPr>
            <a:r>
              <a:rPr lang="en-US" dirty="0"/>
              <a:t>It is common to call such natural disasters "acts of God"</a:t>
            </a:r>
          </a:p>
          <a:p>
            <a:pPr>
              <a:buSzPts val="2200"/>
              <a:buFont typeface="Symbol" panose="05050102010706020507" pitchFamily="18" charset="2"/>
              <a:buChar char="·"/>
            </a:pPr>
            <a:r>
              <a:rPr lang="en-US" dirty="0"/>
              <a:t>Perhaps because God has used natural disasters in the past; for example:</a:t>
            </a:r>
          </a:p>
          <a:p>
            <a:pPr lvl="5">
              <a:buSzPts val="2200"/>
              <a:buFont typeface="Symbol" panose="05050102010706020507" pitchFamily="18" charset="2"/>
              <a:buChar char="·"/>
            </a:pPr>
            <a:r>
              <a:rPr lang="en-US" dirty="0"/>
              <a:t>The flood</a:t>
            </a:r>
            <a:endParaRPr lang="en-US" b="1" dirty="0">
              <a:solidFill>
                <a:srgbClr val="467886"/>
              </a:solidFill>
              <a:hlinkClick r:id="rId3">
                <a:extLst>
                  <a:ext uri="{A12FA001-AC4F-418D-AE19-62706E023703}">
                    <ahyp:hlinkClr xmlns:ahyp="http://schemas.microsoft.com/office/drawing/2018/hyperlinkcolor" val="tx"/>
                  </a:ext>
                </a:extLst>
              </a:hlinkClick>
            </a:endParaRPr>
          </a:p>
          <a:p>
            <a:r>
              <a:rPr lang="en-US" b="1" dirty="0">
                <a:solidFill>
                  <a:srgbClr val="467886"/>
                </a:solidFill>
                <a:hlinkClick r:id="rId3">
                  <a:extLst>
                    <a:ext uri="{A12FA001-AC4F-418D-AE19-62706E023703}">
                      <ahyp:hlinkClr xmlns:ahyp="http://schemas.microsoft.com/office/drawing/2018/hyperlinkcolor" val="tx"/>
                    </a:ext>
                  </a:extLst>
                </a:hlinkClick>
              </a:rPr>
              <a:t>Genesis 6:6-7</a:t>
            </a:r>
            <a:r>
              <a:rPr lang="en-US" i="1" dirty="0">
                <a:solidFill>
                  <a:srgbClr val="467886"/>
                </a:solidFill>
                <a:hlinkClick r:id="rId3">
                  <a:extLst>
                    <a:ext uri="{A12FA001-AC4F-418D-AE19-62706E023703}">
                      <ahyp:hlinkClr xmlns:ahyp="http://schemas.microsoft.com/office/drawing/2018/hyperlinkcolor" val="tx"/>
                    </a:ext>
                  </a:extLst>
                </a:hlinkClick>
              </a:rPr>
              <a:t>  And the LORD was sorry that He had made man on the earth, and He was grieved in His heart.  (7)  So the LORD said, "I will destroy man whom I have created from the face of the earth, both man and beast, creeping thing and birds of the air, for I am sorry that I have made them."</a:t>
            </a:r>
            <a:endParaRPr lang="en-US" dirty="0">
              <a:hlinkClick r:id="rId3">
                <a:extLst>
                  <a:ext uri="{A12FA001-AC4F-418D-AE19-62706E023703}">
                    <ahyp:hlinkClr xmlns:ahyp="http://schemas.microsoft.com/office/drawing/2018/hyperlinkcolor" val="tx"/>
                  </a:ext>
                </a:extLst>
              </a:hlinkClick>
            </a:endParaRPr>
          </a:p>
          <a:p>
            <a:pPr lvl="5">
              <a:buSzPts val="2200"/>
              <a:buFont typeface="Symbol" panose="05050102010706020507" pitchFamily="18" charset="2"/>
              <a:buChar char="·"/>
            </a:pPr>
            <a:r>
              <a:rPr lang="en-US" dirty="0"/>
              <a:t>Destruction of Sodom and Gomorrah</a:t>
            </a:r>
            <a:endParaRPr lang="en-US" b="1" dirty="0">
              <a:solidFill>
                <a:srgbClr val="467886"/>
              </a:solidFill>
              <a:hlinkClick r:id="rId4">
                <a:extLst>
                  <a:ext uri="{A12FA001-AC4F-418D-AE19-62706E023703}">
                    <ahyp:hlinkClr xmlns:ahyp="http://schemas.microsoft.com/office/drawing/2018/hyperlinkcolor" val="tx"/>
                  </a:ext>
                </a:extLst>
              </a:hlinkClick>
            </a:endParaRPr>
          </a:p>
          <a:p>
            <a:r>
              <a:rPr lang="en-US" b="1" dirty="0">
                <a:solidFill>
                  <a:srgbClr val="467886"/>
                </a:solidFill>
                <a:hlinkClick r:id="rId4">
                  <a:extLst>
                    <a:ext uri="{A12FA001-AC4F-418D-AE19-62706E023703}">
                      <ahyp:hlinkClr xmlns:ahyp="http://schemas.microsoft.com/office/drawing/2018/hyperlinkcolor" val="tx"/>
                    </a:ext>
                  </a:extLst>
                </a:hlinkClick>
              </a:rPr>
              <a:t>Genesis 19:24-25</a:t>
            </a:r>
            <a:r>
              <a:rPr lang="en-US" i="1" dirty="0">
                <a:solidFill>
                  <a:srgbClr val="467886"/>
                </a:solidFill>
                <a:hlinkClick r:id="rId4">
                  <a:extLst>
                    <a:ext uri="{A12FA001-AC4F-418D-AE19-62706E023703}">
                      <ahyp:hlinkClr xmlns:ahyp="http://schemas.microsoft.com/office/drawing/2018/hyperlinkcolor" val="tx"/>
                    </a:ext>
                  </a:extLst>
                </a:hlinkClick>
              </a:rPr>
              <a:t>  Then the LORD rained brimstone and fire on Sodom and Gomorrah, from the LORD out of the heavens.  (25)  So He overthrew those cities, all the plain, all the inhabitants of the cities, and what grew on the ground.</a:t>
            </a:r>
            <a:endParaRPr lang="en-US" dirty="0">
              <a:hlinkClick r:id="rId4">
                <a:extLst>
                  <a:ext uri="{A12FA001-AC4F-418D-AE19-62706E023703}">
                    <ahyp:hlinkClr xmlns:ahyp="http://schemas.microsoft.com/office/drawing/2018/hyperlinkcolor" val="tx"/>
                  </a:ext>
                </a:extLst>
              </a:hlinkClick>
            </a:endParaRPr>
          </a:p>
          <a:p>
            <a:pPr lvl="5">
              <a:buSzPts val="2200"/>
              <a:buFont typeface="Symbol" panose="05050102010706020507" pitchFamily="18" charset="2"/>
              <a:buChar char="·"/>
            </a:pPr>
            <a:r>
              <a:rPr lang="en-US" dirty="0"/>
              <a:t>Even natural calamities upon rebellious Israel</a:t>
            </a:r>
            <a:endParaRPr lang="en-US" b="1" dirty="0">
              <a:solidFill>
                <a:srgbClr val="467886"/>
              </a:solidFill>
              <a:hlinkClick r:id="rId5">
                <a:extLst>
                  <a:ext uri="{A12FA001-AC4F-418D-AE19-62706E023703}">
                    <ahyp:hlinkClr xmlns:ahyp="http://schemas.microsoft.com/office/drawing/2018/hyperlinkcolor" val="tx"/>
                  </a:ext>
                </a:extLst>
              </a:hlinkClick>
            </a:endParaRPr>
          </a:p>
          <a:p>
            <a:r>
              <a:rPr lang="en-US" b="1" dirty="0">
                <a:solidFill>
                  <a:srgbClr val="467886"/>
                </a:solidFill>
                <a:hlinkClick r:id="rId5">
                  <a:extLst>
                    <a:ext uri="{A12FA001-AC4F-418D-AE19-62706E023703}">
                      <ahyp:hlinkClr xmlns:ahyp="http://schemas.microsoft.com/office/drawing/2018/hyperlinkcolor" val="tx"/>
                    </a:ext>
                  </a:extLst>
                </a:hlinkClick>
              </a:rPr>
              <a:t>Amos 4:9-10 </a:t>
            </a:r>
            <a:r>
              <a:rPr lang="en-US" i="1" dirty="0">
                <a:solidFill>
                  <a:srgbClr val="467886"/>
                </a:solidFill>
                <a:hlinkClick r:id="rId5">
                  <a:extLst>
                    <a:ext uri="{A12FA001-AC4F-418D-AE19-62706E023703}">
                      <ahyp:hlinkClr xmlns:ahyp="http://schemas.microsoft.com/office/drawing/2018/hyperlinkcolor" val="tx"/>
                    </a:ext>
                  </a:extLst>
                </a:hlinkClick>
              </a:rPr>
              <a:t> "I blasted you with blight and mildew. When your gardens increased, Your vineyards, Your fig trees, And your olive trees, The locust devoured them; Yet you have not returned to Me," Says the LORD.  (10)  "I sent among you a plague after the manner of Egypt; Your young men I killed with a sword, Along with your captive horses; I made the stench of your camps come up into your nostrils; Yet you have not returned to Me," Says the LORD.</a:t>
            </a:r>
            <a:endParaRPr lang="en-US" dirty="0">
              <a:hlinkClick r:id="rId5">
                <a:extLst>
                  <a:ext uri="{A12FA001-AC4F-418D-AE19-62706E023703}">
                    <ahyp:hlinkClr xmlns:ahyp="http://schemas.microsoft.com/office/drawing/2018/hyperlinkcolor" val="tx"/>
                  </a:ext>
                </a:extLst>
              </a:hlinkClick>
            </a:endParaRPr>
          </a:p>
          <a:p>
            <a:pPr lvl="4">
              <a:buSzPts val="2200"/>
              <a:buFont typeface="Symbol" panose="05050102010706020507" pitchFamily="18" charset="2"/>
              <a:buChar char="·"/>
            </a:pPr>
            <a:r>
              <a:rPr lang="en-US" dirty="0"/>
              <a:t>But it would be a mistake to attribute all disasters to the hand of God</a:t>
            </a:r>
          </a:p>
          <a:p>
            <a:pPr lvl="5">
              <a:buSzPts val="2200"/>
              <a:buFont typeface="Symbol" panose="05050102010706020507" pitchFamily="18" charset="2"/>
              <a:buChar char="·"/>
            </a:pPr>
            <a:r>
              <a:rPr lang="en-US" dirty="0"/>
              <a:t>Disasters are part of a natural process in a planet's evolution and ecology</a:t>
            </a:r>
          </a:p>
          <a:p>
            <a:pPr>
              <a:buSzPts val="2200"/>
              <a:buFont typeface="Symbol" panose="05050102010706020507" pitchFamily="18" charset="2"/>
              <a:buChar char="·"/>
            </a:pPr>
            <a:r>
              <a:rPr lang="en-US" dirty="0"/>
              <a:t>Sometimes God simply allows such events to run their course according to "time and chance", and so many experience tragedies due to no fault of their own</a:t>
            </a:r>
          </a:p>
          <a:p>
            <a:r>
              <a:rPr lang="en-US" b="1" dirty="0"/>
              <a:t>Ecclesiastes 9:11</a:t>
            </a:r>
            <a:r>
              <a:rPr lang="en-US" i="1" dirty="0"/>
              <a:t>  I returned and saw under the sun that—The race is not to the swift, Nor the battle to the strong, Nor bread to the wise, Nor riches to men of understanding, Nor favor to men of skill; But time and chance happen to them all.</a:t>
            </a:r>
          </a:p>
          <a:p>
            <a:endParaRPr lang="en-US" dirty="0"/>
          </a:p>
          <a:p>
            <a:r>
              <a:rPr lang="en-US" b="1" dirty="0"/>
              <a:t>[CLICK HERE FOR NEXT POINT]</a:t>
            </a:r>
            <a:endParaRPr lang="en-US" dirty="0"/>
          </a:p>
          <a:p>
            <a:pPr lvl="1">
              <a:buSzPts val="2200"/>
              <a:buFont typeface="Symbol" panose="05050102010706020507" pitchFamily="18" charset="2"/>
              <a:buChar char="·"/>
            </a:pPr>
            <a:r>
              <a:rPr lang="en-US" b="1" dirty="0"/>
              <a:t>Some disasters are man-made (Chernobyl, Bhopal, bridge collapses, forest fires)</a:t>
            </a:r>
            <a:endParaRPr lang="en-US" dirty="0"/>
          </a:p>
          <a:p>
            <a:pPr lvl="5">
              <a:buSzPts val="2200"/>
              <a:buFont typeface="Symbol" panose="05050102010706020507" pitchFamily="18" charset="2"/>
              <a:buChar char="·"/>
            </a:pPr>
            <a:r>
              <a:rPr lang="en-US" dirty="0"/>
              <a:t>It was a superstition in Jesus' time that all physical afflictions were caused by sin.  No, sometimes the innocent suffer! Paul is an example:</a:t>
            </a:r>
          </a:p>
          <a:p>
            <a:r>
              <a:rPr lang="en-US" b="1" dirty="0"/>
              <a:t>2 Corinthians 11:23</a:t>
            </a:r>
            <a:r>
              <a:rPr lang="en-US" i="1" dirty="0"/>
              <a:t>  Are they ministers of Christ?—I speak as a fool—I am more: in labors more abundant, in stripes above measure, in prisons more frequently, in deaths often.</a:t>
            </a:r>
            <a:endParaRPr lang="en-US" dirty="0"/>
          </a:p>
          <a:p>
            <a:pPr lvl="4">
              <a:buSzPts val="2200"/>
              <a:buFont typeface="Symbol" panose="05050102010706020507" pitchFamily="18" charset="2"/>
              <a:buChar char="·"/>
            </a:pPr>
            <a:r>
              <a:rPr lang="en-US" b="1" dirty="0"/>
              <a:t>Without divine revelation, there is no way we can know if "God caused it"</a:t>
            </a:r>
          </a:p>
          <a:p>
            <a:endParaRPr lang="en-US" dirty="0"/>
          </a:p>
          <a:p>
            <a:r>
              <a:rPr lang="en-US" b="1" dirty="0"/>
              <a:t>[CLICK HERE FOR NEXT POINT]</a:t>
            </a:r>
            <a:endParaRPr lang="en-US" dirty="0"/>
          </a:p>
          <a:p>
            <a:pPr lvl="4">
              <a:buFont typeface="Symbol" panose="05050102010706020507" pitchFamily="18" charset="2"/>
              <a:buChar char="·"/>
            </a:pPr>
            <a:r>
              <a:rPr lang="en-US" b="1" dirty="0"/>
              <a:t>THEN WHY DOES GOD ALLOW IT...?</a:t>
            </a:r>
            <a:endParaRPr lang="en-US" dirty="0"/>
          </a:p>
          <a:p>
            <a:pPr lvl="5">
              <a:buFont typeface="Symbol" panose="05050102010706020507" pitchFamily="18" charset="2"/>
              <a:buChar char="·"/>
            </a:pPr>
            <a:r>
              <a:rPr lang="en-US" dirty="0"/>
              <a:t>This relates to the overall problem of suffering, which God may allow for several reasons</a:t>
            </a:r>
          </a:p>
          <a:p>
            <a:pPr lvl="8">
              <a:buFont typeface="Symbol" panose="05050102010706020507" pitchFamily="18" charset="2"/>
              <a:buChar char="·"/>
            </a:pPr>
            <a:r>
              <a:rPr lang="en-US" dirty="0"/>
              <a:t>It keeps this world from becoming too attractive, encouraging us to seek something better</a:t>
            </a:r>
            <a:endParaRPr lang="en-US" b="1" dirty="0">
              <a:solidFill>
                <a:srgbClr val="467886"/>
              </a:solidFill>
              <a:hlinkClick r:id="rId6">
                <a:extLst>
                  <a:ext uri="{A12FA001-AC4F-418D-AE19-62706E023703}">
                    <ahyp:hlinkClr xmlns:ahyp="http://schemas.microsoft.com/office/drawing/2018/hyperlinkcolor" val="tx"/>
                  </a:ext>
                </a:extLst>
              </a:hlinkClick>
            </a:endParaRPr>
          </a:p>
          <a:p>
            <a:r>
              <a:rPr lang="en-US" b="1" dirty="0">
                <a:solidFill>
                  <a:srgbClr val="467886"/>
                </a:solidFill>
                <a:hlinkClick r:id="rId6">
                  <a:extLst>
                    <a:ext uri="{A12FA001-AC4F-418D-AE19-62706E023703}">
                      <ahyp:hlinkClr xmlns:ahyp="http://schemas.microsoft.com/office/drawing/2018/hyperlinkcolor" val="tx"/>
                    </a:ext>
                  </a:extLst>
                </a:hlinkClick>
              </a:rPr>
              <a:t>Hebrews 13:14</a:t>
            </a:r>
            <a:r>
              <a:rPr lang="en-US" i="1" dirty="0">
                <a:solidFill>
                  <a:srgbClr val="467886"/>
                </a:solidFill>
                <a:hlinkClick r:id="rId6">
                  <a:extLst>
                    <a:ext uri="{A12FA001-AC4F-418D-AE19-62706E023703}">
                      <ahyp:hlinkClr xmlns:ahyp="http://schemas.microsoft.com/office/drawing/2018/hyperlinkcolor" val="tx"/>
                    </a:ext>
                  </a:extLst>
                </a:hlinkClick>
              </a:rPr>
              <a:t>  For here we have no continuing city, but we seek the one to come.</a:t>
            </a:r>
            <a:endParaRPr lang="en-US" dirty="0">
              <a:hlinkClick r:id="rId6">
                <a:extLst>
                  <a:ext uri="{A12FA001-AC4F-418D-AE19-62706E023703}">
                    <ahyp:hlinkClr xmlns:ahyp="http://schemas.microsoft.com/office/drawing/2018/hyperlinkcolor" val="tx"/>
                  </a:ext>
                </a:extLst>
              </a:hlinkClick>
            </a:endParaRPr>
          </a:p>
          <a:p>
            <a:pPr lvl="8">
              <a:buFont typeface="Symbol" panose="05050102010706020507" pitchFamily="18" charset="2"/>
              <a:buChar char="·"/>
            </a:pPr>
            <a:r>
              <a:rPr lang="en-US" dirty="0"/>
              <a:t>It can bring out the best in people (patience, generosity)</a:t>
            </a:r>
            <a:endParaRPr lang="en-US" b="1" dirty="0">
              <a:solidFill>
                <a:srgbClr val="467886"/>
              </a:solidFill>
              <a:hlinkClick r:id="rId7">
                <a:extLst>
                  <a:ext uri="{A12FA001-AC4F-418D-AE19-62706E023703}">
                    <ahyp:hlinkClr xmlns:ahyp="http://schemas.microsoft.com/office/drawing/2018/hyperlinkcolor" val="tx"/>
                  </a:ext>
                </a:extLst>
              </a:hlinkClick>
            </a:endParaRPr>
          </a:p>
          <a:p>
            <a:r>
              <a:rPr lang="en-US" b="1" dirty="0">
                <a:solidFill>
                  <a:srgbClr val="467886"/>
                </a:solidFill>
                <a:hlinkClick r:id="rId7">
                  <a:extLst>
                    <a:ext uri="{A12FA001-AC4F-418D-AE19-62706E023703}">
                      <ahyp:hlinkClr xmlns:ahyp="http://schemas.microsoft.com/office/drawing/2018/hyperlinkcolor" val="tx"/>
                    </a:ext>
                  </a:extLst>
                </a:hlinkClick>
              </a:rPr>
              <a:t>Romans 5:3-4</a:t>
            </a:r>
            <a:r>
              <a:rPr lang="en-US" i="1" dirty="0">
                <a:solidFill>
                  <a:srgbClr val="467886"/>
                </a:solidFill>
                <a:hlinkClick r:id="rId7">
                  <a:extLst>
                    <a:ext uri="{A12FA001-AC4F-418D-AE19-62706E023703}">
                      <ahyp:hlinkClr xmlns:ahyp="http://schemas.microsoft.com/office/drawing/2018/hyperlinkcolor" val="tx"/>
                    </a:ext>
                  </a:extLst>
                </a:hlinkClick>
              </a:rPr>
              <a:t>  And not only that, but we also glory in tribulations, knowing that tribulation produces perseverance;  (4)  and perseverance, character; and character, hope.</a:t>
            </a:r>
            <a:endParaRPr lang="en-US" dirty="0">
              <a:hlinkClick r:id="rId7">
                <a:extLst>
                  <a:ext uri="{A12FA001-AC4F-418D-AE19-62706E023703}">
                    <ahyp:hlinkClr xmlns:ahyp="http://schemas.microsoft.com/office/drawing/2018/hyperlinkcolor" val="tx"/>
                  </a:ext>
                </a:extLst>
              </a:hlinkClick>
            </a:endParaRPr>
          </a:p>
          <a:p>
            <a:pPr lvl="7">
              <a:buFont typeface="Symbol" panose="05050102010706020507" pitchFamily="18" charset="2"/>
              <a:buChar char="·"/>
            </a:pPr>
            <a:r>
              <a:rPr lang="en-US" dirty="0"/>
              <a:t>It encourages people to think of God, to draw near to Him in repentance</a:t>
            </a:r>
          </a:p>
          <a:p>
            <a:pPr lvl="6">
              <a:buFont typeface="Symbol" panose="05050102010706020507" pitchFamily="18" charset="2"/>
              <a:buChar char="·"/>
            </a:pPr>
            <a:r>
              <a:rPr lang="en-US" dirty="0"/>
              <a:t>Whenever the innocent and righteous die, we should bear in mind:</a:t>
            </a:r>
          </a:p>
          <a:p>
            <a:pPr lvl="8">
              <a:buFont typeface="Symbol" panose="05050102010706020507" pitchFamily="18" charset="2"/>
              <a:buChar char="·"/>
            </a:pPr>
            <a:r>
              <a:rPr lang="en-US" dirty="0"/>
              <a:t>The death of the righteous is truly a blessing!</a:t>
            </a:r>
            <a:endParaRPr lang="en-US" b="1" dirty="0">
              <a:solidFill>
                <a:srgbClr val="467886"/>
              </a:solidFill>
              <a:hlinkClick r:id="rId8">
                <a:extLst>
                  <a:ext uri="{A12FA001-AC4F-418D-AE19-62706E023703}">
                    <ahyp:hlinkClr xmlns:ahyp="http://schemas.microsoft.com/office/drawing/2018/hyperlinkcolor" val="tx"/>
                  </a:ext>
                </a:extLst>
              </a:hlinkClick>
            </a:endParaRPr>
          </a:p>
          <a:p>
            <a:r>
              <a:rPr lang="en-US" b="1" dirty="0">
                <a:solidFill>
                  <a:srgbClr val="467886"/>
                </a:solidFill>
                <a:hlinkClick r:id="rId8">
                  <a:extLst>
                    <a:ext uri="{A12FA001-AC4F-418D-AE19-62706E023703}">
                      <ahyp:hlinkClr xmlns:ahyp="http://schemas.microsoft.com/office/drawing/2018/hyperlinkcolor" val="tx"/>
                    </a:ext>
                  </a:extLst>
                </a:hlinkClick>
              </a:rPr>
              <a:t>Revelation 14:13</a:t>
            </a:r>
            <a:r>
              <a:rPr lang="en-US" i="1" dirty="0">
                <a:solidFill>
                  <a:srgbClr val="467886"/>
                </a:solidFill>
                <a:hlinkClick r:id="rId8">
                  <a:extLst>
                    <a:ext uri="{A12FA001-AC4F-418D-AE19-62706E023703}">
                      <ahyp:hlinkClr xmlns:ahyp="http://schemas.microsoft.com/office/drawing/2018/hyperlinkcolor" val="tx"/>
                    </a:ext>
                  </a:extLst>
                </a:hlinkClick>
              </a:rPr>
              <a:t>  Then I heard a voice from heaven saying to me, "Write: 'Blessed are the dead who die in the Lord from now on.' " "Yes," says the Spirit, "that they may rest from their labors, and their works follow them."</a:t>
            </a:r>
            <a:endParaRPr lang="en-US" dirty="0">
              <a:hlinkClick r:id="rId8">
                <a:extLst>
                  <a:ext uri="{A12FA001-AC4F-418D-AE19-62706E023703}">
                    <ahyp:hlinkClr xmlns:ahyp="http://schemas.microsoft.com/office/drawing/2018/hyperlinkcolor" val="tx"/>
                  </a:ext>
                </a:extLst>
              </a:hlinkClick>
            </a:endParaRPr>
          </a:p>
          <a:p>
            <a:pPr lvl="8">
              <a:buFont typeface="Symbol" panose="05050102010706020507" pitchFamily="18" charset="2"/>
              <a:buChar char="·"/>
            </a:pPr>
            <a:r>
              <a:rPr lang="en-US" dirty="0"/>
              <a:t>Even the innocent young are delivered from much heartache and sorrow!</a:t>
            </a:r>
          </a:p>
          <a:p>
            <a:pPr lvl="4">
              <a:buSzPts val="2200"/>
              <a:buFont typeface="Symbol" panose="05050102010706020507" pitchFamily="18" charset="2"/>
              <a:buChar char="·"/>
            </a:pPr>
            <a:r>
              <a:rPr lang="en-US" b="1" dirty="0"/>
              <a:t>-- Whether caused by God or not, disasters can result in much good!</a:t>
            </a:r>
            <a:endParaRPr lang="en-US" dirty="0"/>
          </a:p>
          <a:p>
            <a:pPr lvl="8">
              <a:buSzPts val="2200"/>
              <a:buFont typeface="Symbol" panose="05050102010706020507" pitchFamily="18" charset="2"/>
              <a:buChar char="·"/>
            </a:pPr>
            <a:r>
              <a:rPr lang="en-US" dirty="0"/>
              <a:t>Which leads to our next question, which often comes from those responding to disaster and suffering.</a:t>
            </a:r>
          </a:p>
          <a:p>
            <a:pPr lvl="8"/>
            <a:endParaRPr lang="en-US" dirty="0"/>
          </a:p>
          <a:p>
            <a:r>
              <a:rPr lang="en-US" b="1" dirty="0"/>
              <a:t>[CLICK HERE FOR NEXT SLIDE]</a:t>
            </a:r>
            <a:endParaRPr lang="en-US" dirty="0"/>
          </a:p>
          <a:p>
            <a:r>
              <a:rPr lang="en-US" b="1" dirty="0"/>
              <a:t>WHAT CAN I DO?</a:t>
            </a:r>
            <a:endParaRPr lang="en-US" dirty="0"/>
          </a:p>
          <a:p>
            <a:pPr>
              <a:buSzPts val="2200"/>
              <a:buFont typeface="Symbol" panose="05050102010706020507" pitchFamily="18" charset="2"/>
              <a:buChar char="·"/>
            </a:pPr>
            <a:r>
              <a:rPr lang="en-US" b="1" dirty="0"/>
              <a:t>AS WE HAVE OPPORTUNITY...</a:t>
            </a:r>
            <a:endParaRPr lang="en-US" dirty="0"/>
          </a:p>
          <a:p>
            <a:r>
              <a:rPr lang="en-US" b="1" dirty="0"/>
              <a:t>Galatians 6:10</a:t>
            </a:r>
            <a:r>
              <a:rPr lang="en-US" i="1" dirty="0"/>
              <a:t>  Therefore, as we have opportunity, let us do good to all, especially to those who are of the household of faith.</a:t>
            </a:r>
            <a:endParaRPr lang="en-US" dirty="0"/>
          </a:p>
          <a:p>
            <a:pPr lvl="1">
              <a:buSzPts val="2200"/>
              <a:buFont typeface="Symbol" panose="05050102010706020507" pitchFamily="18" charset="2"/>
              <a:buChar char="·"/>
            </a:pPr>
            <a:r>
              <a:rPr lang="en-US" dirty="0"/>
              <a:t>What we MAY do depends on what we CAN to do</a:t>
            </a:r>
          </a:p>
          <a:p>
            <a:pPr lvl="7">
              <a:buSzPts val="2200"/>
              <a:buFont typeface="Symbol" panose="05050102010706020507" pitchFamily="18" charset="2"/>
              <a:buChar char="·"/>
            </a:pPr>
            <a:r>
              <a:rPr lang="en-US" dirty="0"/>
              <a:t>Our skills, our resources</a:t>
            </a:r>
          </a:p>
          <a:p>
            <a:pPr>
              <a:buSzPts val="2200"/>
              <a:buFont typeface="Symbol" panose="05050102010706020507" pitchFamily="18" charset="2"/>
              <a:buChar char="·"/>
            </a:pPr>
            <a:r>
              <a:rPr lang="en-US" dirty="0"/>
              <a:t>Whether we are nearby or far off (Personally if near, or through Resources  such as money, food, clothing, shelter, medical help if far away)</a:t>
            </a:r>
          </a:p>
          <a:p>
            <a:pPr>
              <a:buSzPts val="2200"/>
              <a:buFont typeface="Symbol" panose="05050102010706020507" pitchFamily="18" charset="2"/>
              <a:buChar char="·"/>
            </a:pPr>
            <a:r>
              <a:rPr lang="en-US" b="1" dirty="0">
                <a:solidFill>
                  <a:srgbClr val="467886"/>
                </a:solidFill>
                <a:hlinkClick r:id="rId9">
                  <a:extLst>
                    <a:ext uri="{A12FA001-AC4F-418D-AE19-62706E023703}">
                      <ahyp:hlinkClr xmlns:ahyp="http://schemas.microsoft.com/office/drawing/2018/hyperlinkcolor" val="tx"/>
                    </a:ext>
                  </a:extLst>
                </a:hlinkClick>
              </a:rPr>
              <a:t> DO GOOD TO ALL...</a:t>
            </a:r>
            <a:endParaRPr lang="en-US" dirty="0">
              <a:hlinkClick r:id="rId9">
                <a:extLst>
                  <a:ext uri="{A12FA001-AC4F-418D-AE19-62706E023703}">
                    <ahyp:hlinkClr xmlns:ahyp="http://schemas.microsoft.com/office/drawing/2018/hyperlinkcolor" val="tx"/>
                  </a:ext>
                </a:extLst>
              </a:hlinkClick>
            </a:endParaRPr>
          </a:p>
          <a:p>
            <a:pPr lvl="1">
              <a:buSzPts val="2200"/>
              <a:buFont typeface="Symbol" panose="05050102010706020507" pitchFamily="18" charset="2"/>
              <a:buChar char="·"/>
            </a:pPr>
            <a:r>
              <a:rPr lang="en-US" dirty="0"/>
              <a:t>The Good Samaritan is a good example</a:t>
            </a:r>
          </a:p>
          <a:p>
            <a:r>
              <a:rPr lang="en-US" b="1" dirty="0"/>
              <a:t>Luke 10:30-37 </a:t>
            </a:r>
            <a:r>
              <a:rPr lang="en-US" i="1" dirty="0"/>
              <a:t> Then Jesus answered and said: "A certain man went down from Jerusalem to Jericho, and fell among thieves, who stripped him of his clothing, wounded him, and departed, leaving him half dead.  (31)  Now by chance a certain priest came down that road. And when he saw him, he passed by on the other side.  (32)  Likewise a Levite, when he arrived at the place, came and looked, and passed by on the other side.  (33)  But a certain Samaritan, as he journeyed, came where he was. And when he saw him, he had compassion.  (34)  So he went to him and bandaged his wounds, pouring on oil and wine; and he set him on his own animal, brought him to an inn, and took care of him.  (35)  On the next day, when he departed, he took out two denarii, gave them to the innkeeper, and said to him, 'Take care of him; and whatever more you spend, when I come again, I will repay you.'  (36)  So which of these three do you think was neighbor to him who fell among the thieves?"  (37)  And he said, "He who showed mercy on him." Then Jesus said to him, "Go and do likewise."</a:t>
            </a:r>
            <a:endParaRPr lang="en-US" dirty="0"/>
          </a:p>
          <a:p>
            <a:pPr lvl="1">
              <a:buSzPts val="2200"/>
              <a:buFont typeface="Symbol" panose="05050102010706020507" pitchFamily="18" charset="2"/>
              <a:buChar char="·"/>
            </a:pPr>
            <a:r>
              <a:rPr lang="en-US" b="1" dirty="0"/>
              <a:t>-- We should not hesitate to help those who may not be Christians</a:t>
            </a:r>
            <a:endParaRPr lang="en-US" dirty="0"/>
          </a:p>
          <a:p>
            <a:pPr lvl="2">
              <a:buFont typeface="Symbol" panose="05050102010706020507" pitchFamily="18" charset="2"/>
              <a:buChar char="·"/>
            </a:pPr>
            <a:r>
              <a:rPr lang="en-US" b="1" dirty="0"/>
              <a:t>ESPECIALLY THE HOUSEHOLD OF FAITH...</a:t>
            </a:r>
            <a:endParaRPr lang="en-US" dirty="0"/>
          </a:p>
          <a:p>
            <a:r>
              <a:rPr lang="en-US" b="1" dirty="0"/>
              <a:t>2 Corinthians 8:1-4 </a:t>
            </a:r>
            <a:r>
              <a:rPr lang="en-US" i="1" dirty="0"/>
              <a:t> Moreover, brethren, we make known to you the grace of God bestowed on the churches of Macedonia:  (2)  that in a great trial of affliction the abundance of their joy and their deep poverty abounded in the riches of their liberality.  (3)  For I bear witness that according to their ability, yes, and beyond their ability, they were freely willing,  (4)  imploring us with much urgency that we would receive the gift and the fellowship of the ministering to the saints.</a:t>
            </a:r>
            <a:endParaRPr lang="en-US" dirty="0"/>
          </a:p>
          <a:p>
            <a:pPr lvl="1">
              <a:buSzPts val="2200"/>
              <a:buFont typeface="Symbol" panose="05050102010706020507" pitchFamily="18" charset="2"/>
              <a:buChar char="·"/>
            </a:pPr>
            <a:r>
              <a:rPr lang="en-US" dirty="0"/>
              <a:t>Churches (collective work) can send aid directly to suffering Christians</a:t>
            </a:r>
          </a:p>
          <a:p>
            <a:pPr>
              <a:buFont typeface="Symbol" panose="05050102010706020507" pitchFamily="18" charset="2"/>
              <a:buChar char="·"/>
            </a:pPr>
            <a:r>
              <a:rPr lang="en-US" dirty="0"/>
              <a:t>As we have opportunity, we are to especially help our brethren - </a:t>
            </a:r>
            <a:r>
              <a:rPr lang="en-US" b="1" dirty="0">
                <a:solidFill>
                  <a:srgbClr val="467886"/>
                </a:solidFill>
                <a:hlinkClick r:id="rId10">
                  <a:extLst>
                    <a:ext uri="{A12FA001-AC4F-418D-AE19-62706E023703}">
                      <ahyp:hlinkClr xmlns:ahyp="http://schemas.microsoft.com/office/drawing/2018/hyperlinkcolor" val="tx"/>
                    </a:ext>
                  </a:extLst>
                </a:hlinkClick>
              </a:rPr>
              <a:t>Ga 6:10</a:t>
            </a:r>
            <a:endParaRPr lang="en-US" dirty="0">
              <a:hlinkClick r:id="rId10">
                <a:extLst>
                  <a:ext uri="{A12FA001-AC4F-418D-AE19-62706E023703}">
                    <ahyp:hlinkClr xmlns:ahyp="http://schemas.microsoft.com/office/drawing/2018/hyperlinkcolor" val="tx"/>
                  </a:ext>
                </a:extLst>
              </a:hlinkClick>
            </a:endParaRPr>
          </a:p>
          <a:p>
            <a:pPr>
              <a:buSzPts val="2200"/>
              <a:buFont typeface="Symbol" panose="05050102010706020507" pitchFamily="18" charset="2"/>
              <a:buChar char="·"/>
            </a:pPr>
            <a:r>
              <a:rPr lang="en-US" b="1" dirty="0"/>
              <a:t>FINALLY, WE SHOULD PRAY...!</a:t>
            </a:r>
            <a:endParaRPr lang="en-US" dirty="0"/>
          </a:p>
          <a:p>
            <a:r>
              <a:rPr lang="en-US" b="1" dirty="0"/>
              <a:t>1 Timothy 2:1-4</a:t>
            </a:r>
            <a:r>
              <a:rPr lang="en-US" i="1" dirty="0"/>
              <a:t>  Therefore I exhort first of all that supplications, prayers, intercessions, and giving of thanks be made for all men,  (2)  for kings and all who are in authority, that we may lead a quiet and peaceable life in all godliness and reverence.  (3)  For this is good and acceptable in the sight of God our Savior,  (4)  who desires all men to be saved and to come to the knowledge of the truth.</a:t>
            </a:r>
            <a:endParaRPr lang="en-US" dirty="0"/>
          </a:p>
          <a:p>
            <a:pPr lvl="4">
              <a:buSzPts val="2200"/>
              <a:buFont typeface="Symbol" panose="05050102010706020507" pitchFamily="18" charset="2"/>
              <a:buChar char="·"/>
            </a:pPr>
            <a:r>
              <a:rPr lang="en-US" dirty="0"/>
              <a:t>Pray for those directly afflicted, pray for their loved ones, pray for those who are directly helping them.  Prayer is effective!</a:t>
            </a:r>
          </a:p>
          <a:p>
            <a:r>
              <a:rPr lang="en-US" b="1" dirty="0"/>
              <a:t>James 5:16  </a:t>
            </a:r>
            <a:r>
              <a:rPr lang="en-US" i="1" dirty="0"/>
              <a:t>Confess your trespasses to one another, and pray for one another, that you may be healed. The effective, fervent prayer of a righteous man avails much.</a:t>
            </a:r>
            <a:endParaRPr lang="en-US" dirty="0"/>
          </a:p>
          <a:p>
            <a:endParaRPr lang="en-US" dirty="0"/>
          </a:p>
          <a:p>
            <a:r>
              <a:rPr lang="en-US" b="1" dirty="0"/>
              <a:t>[CLICK HERE FOR CONCLUSION SLIDE]</a:t>
            </a:r>
            <a:endParaRPr lang="en-US" dirty="0"/>
          </a:p>
          <a:p>
            <a:r>
              <a:rPr lang="en-US" b="1" dirty="0"/>
              <a:t>CONCLUSION:</a:t>
            </a:r>
          </a:p>
          <a:p>
            <a:pPr lvl="2">
              <a:buSzPts val="2200"/>
              <a:buFont typeface="Symbol" panose="05050102010706020507" pitchFamily="18" charset="2"/>
              <a:buChar char="·"/>
            </a:pPr>
            <a:r>
              <a:rPr lang="en-US" b="1" dirty="0"/>
              <a:t>Disasters are terrible, but they can be occasions for much good in this world.</a:t>
            </a:r>
            <a:endParaRPr lang="en-US" dirty="0"/>
          </a:p>
          <a:p>
            <a:pPr lvl="1">
              <a:buSzPts val="2200"/>
              <a:buFont typeface="Symbol" panose="05050102010706020507" pitchFamily="18" charset="2"/>
              <a:buChar char="·"/>
            </a:pPr>
            <a:r>
              <a:rPr lang="en-US" dirty="0"/>
              <a:t>The wicked can turn to God</a:t>
            </a:r>
          </a:p>
          <a:p>
            <a:pPr>
              <a:buSzPts val="2200"/>
              <a:buFont typeface="Symbol" panose="05050102010706020507" pitchFamily="18" charset="2"/>
              <a:buChar char="·"/>
            </a:pPr>
            <a:r>
              <a:rPr lang="en-US" dirty="0"/>
              <a:t>The righteous can draw closer to God</a:t>
            </a:r>
          </a:p>
          <a:p>
            <a:pPr>
              <a:buSzPts val="2200"/>
              <a:buFont typeface="Symbol" panose="05050102010706020507" pitchFamily="18" charset="2"/>
              <a:buChar char="·"/>
            </a:pPr>
            <a:r>
              <a:rPr lang="en-US" dirty="0"/>
              <a:t>People can become more charitable, foes can become friends</a:t>
            </a:r>
          </a:p>
          <a:p>
            <a:pPr>
              <a:buSzPts val="2200"/>
              <a:buFont typeface="Symbol" panose="05050102010706020507" pitchFamily="18" charset="2"/>
              <a:buChar char="·"/>
            </a:pPr>
            <a:r>
              <a:rPr lang="en-US" dirty="0"/>
              <a:t>With faith in God and love for our fellow man, we can make the best of the situation</a:t>
            </a:r>
          </a:p>
          <a:p>
            <a:pPr lvl="8">
              <a:buFont typeface="Symbol" panose="05050102010706020507" pitchFamily="18" charset="2"/>
              <a:buChar char="·"/>
            </a:pPr>
            <a:r>
              <a:rPr lang="en-US" dirty="0"/>
              <a:t>Strengthening bonds between brethren</a:t>
            </a:r>
          </a:p>
          <a:p>
            <a:pPr>
              <a:buFont typeface="Symbol" panose="05050102010706020507" pitchFamily="18" charset="2"/>
              <a:buChar char="·"/>
            </a:pPr>
            <a:r>
              <a:rPr lang="en-US" dirty="0"/>
              <a:t>Bringing communities together</a:t>
            </a:r>
          </a:p>
          <a:p>
            <a:pPr>
              <a:buFont typeface="Symbol" panose="05050102010706020507" pitchFamily="18" charset="2"/>
              <a:buChar char="·"/>
            </a:pPr>
            <a:r>
              <a:rPr lang="en-US" dirty="0"/>
              <a:t>Appreciating what is really important in life</a:t>
            </a:r>
          </a:p>
          <a:p>
            <a:pPr>
              <a:buSzPts val="2200"/>
              <a:buFont typeface="Symbol" panose="05050102010706020507" pitchFamily="18" charset="2"/>
              <a:buChar char="·"/>
            </a:pPr>
            <a:r>
              <a:rPr lang="en-US" dirty="0"/>
              <a:t>So in times of calamity, </a:t>
            </a:r>
            <a:r>
              <a:rPr lang="en-US" b="1" dirty="0"/>
              <a:t>trust in God</a:t>
            </a:r>
            <a:r>
              <a:rPr lang="en-US" dirty="0"/>
              <a:t> and </a:t>
            </a:r>
            <a:r>
              <a:rPr lang="en-US" b="1" dirty="0"/>
              <a:t>reach out to aid your fellow man</a:t>
            </a:r>
            <a:r>
              <a:rPr lang="en-US" dirty="0"/>
              <a:t>...!</a:t>
            </a:r>
          </a:p>
        </p:txBody>
      </p:sp>
      <p:sp>
        <p:nvSpPr>
          <p:cNvPr id="4" name="Slide Number Placeholder 3"/>
          <p:cNvSpPr>
            <a:spLocks noGrp="1"/>
          </p:cNvSpPr>
          <p:nvPr>
            <p:ph type="sldNum" sz="quarter" idx="5"/>
          </p:nvPr>
        </p:nvSpPr>
        <p:spPr/>
        <p:txBody>
          <a:bodyPr/>
          <a:lstStyle/>
          <a:p>
            <a:fld id="{25E78BD4-E461-4AF9-8EFE-ACE2A1BCBD33}" type="slidenum">
              <a:rPr lang="en-US" smtClean="0"/>
              <a:t>1</a:t>
            </a:fld>
            <a:endParaRPr lang="en-US"/>
          </a:p>
        </p:txBody>
      </p:sp>
    </p:spTree>
    <p:extLst>
      <p:ext uri="{BB962C8B-B14F-4D97-AF65-F5344CB8AC3E}">
        <p14:creationId xmlns:p14="http://schemas.microsoft.com/office/powerpoint/2010/main" val="96504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78BD4-E461-4AF9-8EFE-ACE2A1BCBD33}" type="slidenum">
              <a:rPr lang="en-US" smtClean="0"/>
              <a:t>2</a:t>
            </a:fld>
            <a:endParaRPr lang="en-US"/>
          </a:p>
        </p:txBody>
      </p:sp>
    </p:spTree>
    <p:extLst>
      <p:ext uri="{BB962C8B-B14F-4D97-AF65-F5344CB8AC3E}">
        <p14:creationId xmlns:p14="http://schemas.microsoft.com/office/powerpoint/2010/main" val="71484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68D9-A1A2-9887-9CDC-7F00B00268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9FCCB8-C73E-2FAB-F99F-51AF32BC5C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A260D0-C176-7D38-D6F6-218646AB3BFC}"/>
              </a:ext>
            </a:extLst>
          </p:cNvPr>
          <p:cNvSpPr>
            <a:spLocks noGrp="1"/>
          </p:cNvSpPr>
          <p:nvPr>
            <p:ph type="dt" sz="half" idx="10"/>
          </p:nvPr>
        </p:nvSpPr>
        <p:spPr/>
        <p:txBody>
          <a:bodyPr/>
          <a:lstStyle/>
          <a:p>
            <a:fld id="{EBE4CB8E-E3E0-4478-B71E-A9DBBE3EFD82}" type="datetimeFigureOut">
              <a:rPr lang="en-US" smtClean="0"/>
              <a:t>12/28/2024</a:t>
            </a:fld>
            <a:endParaRPr lang="en-US"/>
          </a:p>
        </p:txBody>
      </p:sp>
      <p:sp>
        <p:nvSpPr>
          <p:cNvPr id="5" name="Footer Placeholder 4">
            <a:extLst>
              <a:ext uri="{FF2B5EF4-FFF2-40B4-BE49-F238E27FC236}">
                <a16:creationId xmlns:a16="http://schemas.microsoft.com/office/drawing/2014/main" id="{2B27B7CA-2D43-A7B6-8DDD-7B7C87117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4A5FB-3B13-AD1A-F840-2925FAAA3F0F}"/>
              </a:ext>
            </a:extLst>
          </p:cNvPr>
          <p:cNvSpPr>
            <a:spLocks noGrp="1"/>
          </p:cNvSpPr>
          <p:nvPr>
            <p:ph type="sldNum" sz="quarter" idx="12"/>
          </p:nvPr>
        </p:nvSpPr>
        <p:spPr/>
        <p:txBody>
          <a:bodyPr/>
          <a:lstStyle/>
          <a:p>
            <a:fld id="{55B90588-C231-4323-9390-FB9D25AB3BF8}" type="slidenum">
              <a:rPr lang="en-US" smtClean="0"/>
              <a:t>‹#›</a:t>
            </a:fld>
            <a:endParaRPr lang="en-US"/>
          </a:p>
        </p:txBody>
      </p:sp>
    </p:spTree>
    <p:extLst>
      <p:ext uri="{BB962C8B-B14F-4D97-AF65-F5344CB8AC3E}">
        <p14:creationId xmlns:p14="http://schemas.microsoft.com/office/powerpoint/2010/main" val="364807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E5C2-5B0C-8ED6-8210-86E7A2C58D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921F7A-C28E-3F27-C39C-9CADF7CB3B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106CBA-60A1-267E-2D1B-2020E7614E1D}"/>
              </a:ext>
            </a:extLst>
          </p:cNvPr>
          <p:cNvSpPr>
            <a:spLocks noGrp="1"/>
          </p:cNvSpPr>
          <p:nvPr>
            <p:ph type="dt" sz="half" idx="10"/>
          </p:nvPr>
        </p:nvSpPr>
        <p:spPr/>
        <p:txBody>
          <a:bodyPr/>
          <a:lstStyle/>
          <a:p>
            <a:fld id="{EBE4CB8E-E3E0-4478-B71E-A9DBBE3EFD82}" type="datetimeFigureOut">
              <a:rPr lang="en-US" smtClean="0"/>
              <a:t>12/28/2024</a:t>
            </a:fld>
            <a:endParaRPr lang="en-US"/>
          </a:p>
        </p:txBody>
      </p:sp>
      <p:sp>
        <p:nvSpPr>
          <p:cNvPr id="5" name="Footer Placeholder 4">
            <a:extLst>
              <a:ext uri="{FF2B5EF4-FFF2-40B4-BE49-F238E27FC236}">
                <a16:creationId xmlns:a16="http://schemas.microsoft.com/office/drawing/2014/main" id="{0A2867C0-ACE0-80CD-81E1-5BE6F12C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3E1E2-7FAD-CC72-940A-9616EDBAE544}"/>
              </a:ext>
            </a:extLst>
          </p:cNvPr>
          <p:cNvSpPr>
            <a:spLocks noGrp="1"/>
          </p:cNvSpPr>
          <p:nvPr>
            <p:ph type="sldNum" sz="quarter" idx="12"/>
          </p:nvPr>
        </p:nvSpPr>
        <p:spPr/>
        <p:txBody>
          <a:bodyPr/>
          <a:lstStyle/>
          <a:p>
            <a:fld id="{55B90588-C231-4323-9390-FB9D25AB3BF8}" type="slidenum">
              <a:rPr lang="en-US" smtClean="0"/>
              <a:t>‹#›</a:t>
            </a:fld>
            <a:endParaRPr lang="en-US"/>
          </a:p>
        </p:txBody>
      </p:sp>
    </p:spTree>
    <p:extLst>
      <p:ext uri="{BB962C8B-B14F-4D97-AF65-F5344CB8AC3E}">
        <p14:creationId xmlns:p14="http://schemas.microsoft.com/office/powerpoint/2010/main" val="123713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B6E8DA-3393-49CC-2F5B-BE37DAD953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9AB12D-73AD-0CE0-E5A2-C0BF2B751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878A4-2093-36F1-FEEE-1C998DF435BD}"/>
              </a:ext>
            </a:extLst>
          </p:cNvPr>
          <p:cNvSpPr>
            <a:spLocks noGrp="1"/>
          </p:cNvSpPr>
          <p:nvPr>
            <p:ph type="dt" sz="half" idx="10"/>
          </p:nvPr>
        </p:nvSpPr>
        <p:spPr/>
        <p:txBody>
          <a:bodyPr/>
          <a:lstStyle/>
          <a:p>
            <a:fld id="{EBE4CB8E-E3E0-4478-B71E-A9DBBE3EFD82}" type="datetimeFigureOut">
              <a:rPr lang="en-US" smtClean="0"/>
              <a:t>12/28/2024</a:t>
            </a:fld>
            <a:endParaRPr lang="en-US"/>
          </a:p>
        </p:txBody>
      </p:sp>
      <p:sp>
        <p:nvSpPr>
          <p:cNvPr id="5" name="Footer Placeholder 4">
            <a:extLst>
              <a:ext uri="{FF2B5EF4-FFF2-40B4-BE49-F238E27FC236}">
                <a16:creationId xmlns:a16="http://schemas.microsoft.com/office/drawing/2014/main" id="{53E2A12A-6764-D6C9-C796-51321FF17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334A7-9DD0-32CB-359F-19116A8C6220}"/>
              </a:ext>
            </a:extLst>
          </p:cNvPr>
          <p:cNvSpPr>
            <a:spLocks noGrp="1"/>
          </p:cNvSpPr>
          <p:nvPr>
            <p:ph type="sldNum" sz="quarter" idx="12"/>
          </p:nvPr>
        </p:nvSpPr>
        <p:spPr/>
        <p:txBody>
          <a:bodyPr/>
          <a:lstStyle/>
          <a:p>
            <a:fld id="{55B90588-C231-4323-9390-FB9D25AB3BF8}" type="slidenum">
              <a:rPr lang="en-US" smtClean="0"/>
              <a:t>‹#›</a:t>
            </a:fld>
            <a:endParaRPr lang="en-US"/>
          </a:p>
        </p:txBody>
      </p:sp>
    </p:spTree>
    <p:extLst>
      <p:ext uri="{BB962C8B-B14F-4D97-AF65-F5344CB8AC3E}">
        <p14:creationId xmlns:p14="http://schemas.microsoft.com/office/powerpoint/2010/main" val="123190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DCF6-6D26-5056-8E2C-0D76CC7463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BCF271-537E-E352-14CC-768387829B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DF362-96FC-F8C5-E838-BA5A0591F325}"/>
              </a:ext>
            </a:extLst>
          </p:cNvPr>
          <p:cNvSpPr>
            <a:spLocks noGrp="1"/>
          </p:cNvSpPr>
          <p:nvPr>
            <p:ph type="dt" sz="half" idx="10"/>
          </p:nvPr>
        </p:nvSpPr>
        <p:spPr/>
        <p:txBody>
          <a:bodyPr/>
          <a:lstStyle/>
          <a:p>
            <a:fld id="{EBE4CB8E-E3E0-4478-B71E-A9DBBE3EFD82}" type="datetimeFigureOut">
              <a:rPr lang="en-US" smtClean="0"/>
              <a:t>12/28/2024</a:t>
            </a:fld>
            <a:endParaRPr lang="en-US"/>
          </a:p>
        </p:txBody>
      </p:sp>
      <p:sp>
        <p:nvSpPr>
          <p:cNvPr id="5" name="Footer Placeholder 4">
            <a:extLst>
              <a:ext uri="{FF2B5EF4-FFF2-40B4-BE49-F238E27FC236}">
                <a16:creationId xmlns:a16="http://schemas.microsoft.com/office/drawing/2014/main" id="{4E4FB2A2-76B4-1B25-2F5B-93DD44DB6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20069-6735-2FA4-8084-31AAD0EE36AD}"/>
              </a:ext>
            </a:extLst>
          </p:cNvPr>
          <p:cNvSpPr>
            <a:spLocks noGrp="1"/>
          </p:cNvSpPr>
          <p:nvPr>
            <p:ph type="sldNum" sz="quarter" idx="12"/>
          </p:nvPr>
        </p:nvSpPr>
        <p:spPr/>
        <p:txBody>
          <a:bodyPr/>
          <a:lstStyle/>
          <a:p>
            <a:fld id="{55B90588-C231-4323-9390-FB9D25AB3BF8}" type="slidenum">
              <a:rPr lang="en-US" smtClean="0"/>
              <a:t>‹#›</a:t>
            </a:fld>
            <a:endParaRPr lang="en-US"/>
          </a:p>
        </p:txBody>
      </p:sp>
    </p:spTree>
    <p:extLst>
      <p:ext uri="{BB962C8B-B14F-4D97-AF65-F5344CB8AC3E}">
        <p14:creationId xmlns:p14="http://schemas.microsoft.com/office/powerpoint/2010/main" val="115681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B52A-6761-51BB-9B6E-10FA0FC16E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EC1157-AE93-C287-6B93-6659F92B95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0259B7-9615-C6E2-E5A8-EB2403DF8C0D}"/>
              </a:ext>
            </a:extLst>
          </p:cNvPr>
          <p:cNvSpPr>
            <a:spLocks noGrp="1"/>
          </p:cNvSpPr>
          <p:nvPr>
            <p:ph type="dt" sz="half" idx="10"/>
          </p:nvPr>
        </p:nvSpPr>
        <p:spPr/>
        <p:txBody>
          <a:bodyPr/>
          <a:lstStyle/>
          <a:p>
            <a:fld id="{EBE4CB8E-E3E0-4478-B71E-A9DBBE3EFD82}" type="datetimeFigureOut">
              <a:rPr lang="en-US" smtClean="0"/>
              <a:t>12/28/2024</a:t>
            </a:fld>
            <a:endParaRPr lang="en-US"/>
          </a:p>
        </p:txBody>
      </p:sp>
      <p:sp>
        <p:nvSpPr>
          <p:cNvPr id="5" name="Footer Placeholder 4">
            <a:extLst>
              <a:ext uri="{FF2B5EF4-FFF2-40B4-BE49-F238E27FC236}">
                <a16:creationId xmlns:a16="http://schemas.microsoft.com/office/drawing/2014/main" id="{2BBC9025-9E50-7FEA-C6AD-F706E94E9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79CBE-9E18-A6B3-C38C-8D243E519DA0}"/>
              </a:ext>
            </a:extLst>
          </p:cNvPr>
          <p:cNvSpPr>
            <a:spLocks noGrp="1"/>
          </p:cNvSpPr>
          <p:nvPr>
            <p:ph type="sldNum" sz="quarter" idx="12"/>
          </p:nvPr>
        </p:nvSpPr>
        <p:spPr/>
        <p:txBody>
          <a:bodyPr/>
          <a:lstStyle/>
          <a:p>
            <a:fld id="{55B90588-C231-4323-9390-FB9D25AB3BF8}" type="slidenum">
              <a:rPr lang="en-US" smtClean="0"/>
              <a:t>‹#›</a:t>
            </a:fld>
            <a:endParaRPr lang="en-US"/>
          </a:p>
        </p:txBody>
      </p:sp>
    </p:spTree>
    <p:extLst>
      <p:ext uri="{BB962C8B-B14F-4D97-AF65-F5344CB8AC3E}">
        <p14:creationId xmlns:p14="http://schemas.microsoft.com/office/powerpoint/2010/main" val="15358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3AB41-682D-6521-A7FD-F17502C337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46A0F-1BD0-8AD8-34F4-F08236CFE3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FE7B0E-6E0C-DF78-6F35-BE354D2BD4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B990C-2EDC-64A8-E064-B956B1BCBC7D}"/>
              </a:ext>
            </a:extLst>
          </p:cNvPr>
          <p:cNvSpPr>
            <a:spLocks noGrp="1"/>
          </p:cNvSpPr>
          <p:nvPr>
            <p:ph type="dt" sz="half" idx="10"/>
          </p:nvPr>
        </p:nvSpPr>
        <p:spPr/>
        <p:txBody>
          <a:bodyPr/>
          <a:lstStyle/>
          <a:p>
            <a:fld id="{EBE4CB8E-E3E0-4478-B71E-A9DBBE3EFD82}" type="datetimeFigureOut">
              <a:rPr lang="en-US" smtClean="0"/>
              <a:t>12/28/2024</a:t>
            </a:fld>
            <a:endParaRPr lang="en-US"/>
          </a:p>
        </p:txBody>
      </p:sp>
      <p:sp>
        <p:nvSpPr>
          <p:cNvPr id="6" name="Footer Placeholder 5">
            <a:extLst>
              <a:ext uri="{FF2B5EF4-FFF2-40B4-BE49-F238E27FC236}">
                <a16:creationId xmlns:a16="http://schemas.microsoft.com/office/drawing/2014/main" id="{6122B6EE-51FD-C10F-9C59-8FD637734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410C21-6A95-F689-1762-5A1DECED883C}"/>
              </a:ext>
            </a:extLst>
          </p:cNvPr>
          <p:cNvSpPr>
            <a:spLocks noGrp="1"/>
          </p:cNvSpPr>
          <p:nvPr>
            <p:ph type="sldNum" sz="quarter" idx="12"/>
          </p:nvPr>
        </p:nvSpPr>
        <p:spPr/>
        <p:txBody>
          <a:bodyPr/>
          <a:lstStyle/>
          <a:p>
            <a:fld id="{55B90588-C231-4323-9390-FB9D25AB3BF8}" type="slidenum">
              <a:rPr lang="en-US" smtClean="0"/>
              <a:t>‹#›</a:t>
            </a:fld>
            <a:endParaRPr lang="en-US"/>
          </a:p>
        </p:txBody>
      </p:sp>
    </p:spTree>
    <p:extLst>
      <p:ext uri="{BB962C8B-B14F-4D97-AF65-F5344CB8AC3E}">
        <p14:creationId xmlns:p14="http://schemas.microsoft.com/office/powerpoint/2010/main" val="381184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4F2D-FF2A-FA40-4B1B-A28B6535AB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E28A10-36BB-143A-B40A-E2A2685BF3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892A42-F8A3-41D1-2D3F-0007892EAB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C5077F-2905-A293-5A9D-313561BD2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3605DC-10D0-D027-26BE-F9D109E833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BCA242-A0A3-2EBC-F60A-C638EB9AE52F}"/>
              </a:ext>
            </a:extLst>
          </p:cNvPr>
          <p:cNvSpPr>
            <a:spLocks noGrp="1"/>
          </p:cNvSpPr>
          <p:nvPr>
            <p:ph type="dt" sz="half" idx="10"/>
          </p:nvPr>
        </p:nvSpPr>
        <p:spPr/>
        <p:txBody>
          <a:bodyPr/>
          <a:lstStyle/>
          <a:p>
            <a:fld id="{EBE4CB8E-E3E0-4478-B71E-A9DBBE3EFD82}" type="datetimeFigureOut">
              <a:rPr lang="en-US" smtClean="0"/>
              <a:t>12/28/2024</a:t>
            </a:fld>
            <a:endParaRPr lang="en-US"/>
          </a:p>
        </p:txBody>
      </p:sp>
      <p:sp>
        <p:nvSpPr>
          <p:cNvPr id="8" name="Footer Placeholder 7">
            <a:extLst>
              <a:ext uri="{FF2B5EF4-FFF2-40B4-BE49-F238E27FC236}">
                <a16:creationId xmlns:a16="http://schemas.microsoft.com/office/drawing/2014/main" id="{321AA45A-6163-0BCA-8DA6-F6EBD887B5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43032B-891E-F7D8-FE45-5E38BC919CCC}"/>
              </a:ext>
            </a:extLst>
          </p:cNvPr>
          <p:cNvSpPr>
            <a:spLocks noGrp="1"/>
          </p:cNvSpPr>
          <p:nvPr>
            <p:ph type="sldNum" sz="quarter" idx="12"/>
          </p:nvPr>
        </p:nvSpPr>
        <p:spPr/>
        <p:txBody>
          <a:bodyPr/>
          <a:lstStyle/>
          <a:p>
            <a:fld id="{55B90588-C231-4323-9390-FB9D25AB3BF8}" type="slidenum">
              <a:rPr lang="en-US" smtClean="0"/>
              <a:t>‹#›</a:t>
            </a:fld>
            <a:endParaRPr lang="en-US"/>
          </a:p>
        </p:txBody>
      </p:sp>
    </p:spTree>
    <p:extLst>
      <p:ext uri="{BB962C8B-B14F-4D97-AF65-F5344CB8AC3E}">
        <p14:creationId xmlns:p14="http://schemas.microsoft.com/office/powerpoint/2010/main" val="2916898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520C-1181-1640-899D-7366965F21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8BCDE7-C2F7-F569-3995-576DF48F6D58}"/>
              </a:ext>
            </a:extLst>
          </p:cNvPr>
          <p:cNvSpPr>
            <a:spLocks noGrp="1"/>
          </p:cNvSpPr>
          <p:nvPr>
            <p:ph type="dt" sz="half" idx="10"/>
          </p:nvPr>
        </p:nvSpPr>
        <p:spPr/>
        <p:txBody>
          <a:bodyPr/>
          <a:lstStyle/>
          <a:p>
            <a:fld id="{EBE4CB8E-E3E0-4478-B71E-A9DBBE3EFD82}" type="datetimeFigureOut">
              <a:rPr lang="en-US" smtClean="0"/>
              <a:t>12/28/2024</a:t>
            </a:fld>
            <a:endParaRPr lang="en-US"/>
          </a:p>
        </p:txBody>
      </p:sp>
      <p:sp>
        <p:nvSpPr>
          <p:cNvPr id="4" name="Footer Placeholder 3">
            <a:extLst>
              <a:ext uri="{FF2B5EF4-FFF2-40B4-BE49-F238E27FC236}">
                <a16:creationId xmlns:a16="http://schemas.microsoft.com/office/drawing/2014/main" id="{1EBF4EC9-F8FA-A804-7193-3633B1DE88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CADB5A-CCD1-D58E-4E79-6D5DABEA4D37}"/>
              </a:ext>
            </a:extLst>
          </p:cNvPr>
          <p:cNvSpPr>
            <a:spLocks noGrp="1"/>
          </p:cNvSpPr>
          <p:nvPr>
            <p:ph type="sldNum" sz="quarter" idx="12"/>
          </p:nvPr>
        </p:nvSpPr>
        <p:spPr/>
        <p:txBody>
          <a:bodyPr/>
          <a:lstStyle/>
          <a:p>
            <a:fld id="{55B90588-C231-4323-9390-FB9D25AB3BF8}" type="slidenum">
              <a:rPr lang="en-US" smtClean="0"/>
              <a:t>‹#›</a:t>
            </a:fld>
            <a:endParaRPr lang="en-US"/>
          </a:p>
        </p:txBody>
      </p:sp>
    </p:spTree>
    <p:extLst>
      <p:ext uri="{BB962C8B-B14F-4D97-AF65-F5344CB8AC3E}">
        <p14:creationId xmlns:p14="http://schemas.microsoft.com/office/powerpoint/2010/main" val="147370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691734-A86B-A0A8-0522-F77CB670578E}"/>
              </a:ext>
            </a:extLst>
          </p:cNvPr>
          <p:cNvSpPr>
            <a:spLocks noGrp="1"/>
          </p:cNvSpPr>
          <p:nvPr>
            <p:ph type="dt" sz="half" idx="10"/>
          </p:nvPr>
        </p:nvSpPr>
        <p:spPr/>
        <p:txBody>
          <a:bodyPr/>
          <a:lstStyle/>
          <a:p>
            <a:fld id="{EBE4CB8E-E3E0-4478-B71E-A9DBBE3EFD82}" type="datetimeFigureOut">
              <a:rPr lang="en-US" smtClean="0"/>
              <a:t>12/28/2024</a:t>
            </a:fld>
            <a:endParaRPr lang="en-US"/>
          </a:p>
        </p:txBody>
      </p:sp>
      <p:sp>
        <p:nvSpPr>
          <p:cNvPr id="3" name="Footer Placeholder 2">
            <a:extLst>
              <a:ext uri="{FF2B5EF4-FFF2-40B4-BE49-F238E27FC236}">
                <a16:creationId xmlns:a16="http://schemas.microsoft.com/office/drawing/2014/main" id="{D6708677-E8FD-48C6-5011-8B1EBDDD20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89A530-6537-BEA8-2C0E-86BDA05EE29C}"/>
              </a:ext>
            </a:extLst>
          </p:cNvPr>
          <p:cNvSpPr>
            <a:spLocks noGrp="1"/>
          </p:cNvSpPr>
          <p:nvPr>
            <p:ph type="sldNum" sz="quarter" idx="12"/>
          </p:nvPr>
        </p:nvSpPr>
        <p:spPr/>
        <p:txBody>
          <a:bodyPr/>
          <a:lstStyle/>
          <a:p>
            <a:fld id="{55B90588-C231-4323-9390-FB9D25AB3BF8}" type="slidenum">
              <a:rPr lang="en-US" smtClean="0"/>
              <a:t>‹#›</a:t>
            </a:fld>
            <a:endParaRPr lang="en-US"/>
          </a:p>
        </p:txBody>
      </p:sp>
    </p:spTree>
    <p:extLst>
      <p:ext uri="{BB962C8B-B14F-4D97-AF65-F5344CB8AC3E}">
        <p14:creationId xmlns:p14="http://schemas.microsoft.com/office/powerpoint/2010/main" val="1928927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42B9D-0EAA-E373-9767-C7133636C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E0E09B-2B30-1076-5B66-6E610021CD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07F67D-8D70-6465-055D-E6F1C2F5B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2306CD-57C5-E48E-F1CB-4350FA12CE2E}"/>
              </a:ext>
            </a:extLst>
          </p:cNvPr>
          <p:cNvSpPr>
            <a:spLocks noGrp="1"/>
          </p:cNvSpPr>
          <p:nvPr>
            <p:ph type="dt" sz="half" idx="10"/>
          </p:nvPr>
        </p:nvSpPr>
        <p:spPr/>
        <p:txBody>
          <a:bodyPr/>
          <a:lstStyle/>
          <a:p>
            <a:fld id="{EBE4CB8E-E3E0-4478-B71E-A9DBBE3EFD82}" type="datetimeFigureOut">
              <a:rPr lang="en-US" smtClean="0"/>
              <a:t>12/28/2024</a:t>
            </a:fld>
            <a:endParaRPr lang="en-US"/>
          </a:p>
        </p:txBody>
      </p:sp>
      <p:sp>
        <p:nvSpPr>
          <p:cNvPr id="6" name="Footer Placeholder 5">
            <a:extLst>
              <a:ext uri="{FF2B5EF4-FFF2-40B4-BE49-F238E27FC236}">
                <a16:creationId xmlns:a16="http://schemas.microsoft.com/office/drawing/2014/main" id="{47A108C1-2D8A-862A-1906-FB8E3BF122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90AE8-5D8D-2087-D3C0-8E5178EA9C4A}"/>
              </a:ext>
            </a:extLst>
          </p:cNvPr>
          <p:cNvSpPr>
            <a:spLocks noGrp="1"/>
          </p:cNvSpPr>
          <p:nvPr>
            <p:ph type="sldNum" sz="quarter" idx="12"/>
          </p:nvPr>
        </p:nvSpPr>
        <p:spPr/>
        <p:txBody>
          <a:bodyPr/>
          <a:lstStyle/>
          <a:p>
            <a:fld id="{55B90588-C231-4323-9390-FB9D25AB3BF8}" type="slidenum">
              <a:rPr lang="en-US" smtClean="0"/>
              <a:t>‹#›</a:t>
            </a:fld>
            <a:endParaRPr lang="en-US"/>
          </a:p>
        </p:txBody>
      </p:sp>
    </p:spTree>
    <p:extLst>
      <p:ext uri="{BB962C8B-B14F-4D97-AF65-F5344CB8AC3E}">
        <p14:creationId xmlns:p14="http://schemas.microsoft.com/office/powerpoint/2010/main" val="227354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2DA1C-A7FF-26A0-8769-876AAEC56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E6EE7B-1DE3-06A0-AA2D-3EE33E921F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AA372C-6FEF-0785-FE4B-70D2DE0CD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769A10-E054-5B0B-C545-53ED0CDB3779}"/>
              </a:ext>
            </a:extLst>
          </p:cNvPr>
          <p:cNvSpPr>
            <a:spLocks noGrp="1"/>
          </p:cNvSpPr>
          <p:nvPr>
            <p:ph type="dt" sz="half" idx="10"/>
          </p:nvPr>
        </p:nvSpPr>
        <p:spPr/>
        <p:txBody>
          <a:bodyPr/>
          <a:lstStyle/>
          <a:p>
            <a:fld id="{EBE4CB8E-E3E0-4478-B71E-A9DBBE3EFD82}" type="datetimeFigureOut">
              <a:rPr lang="en-US" smtClean="0"/>
              <a:t>12/28/2024</a:t>
            </a:fld>
            <a:endParaRPr lang="en-US"/>
          </a:p>
        </p:txBody>
      </p:sp>
      <p:sp>
        <p:nvSpPr>
          <p:cNvPr id="6" name="Footer Placeholder 5">
            <a:extLst>
              <a:ext uri="{FF2B5EF4-FFF2-40B4-BE49-F238E27FC236}">
                <a16:creationId xmlns:a16="http://schemas.microsoft.com/office/drawing/2014/main" id="{2306D568-9504-77DE-66C8-7F2D1B6808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B2504-39BD-4B89-4FAD-6A01DC204DF6}"/>
              </a:ext>
            </a:extLst>
          </p:cNvPr>
          <p:cNvSpPr>
            <a:spLocks noGrp="1"/>
          </p:cNvSpPr>
          <p:nvPr>
            <p:ph type="sldNum" sz="quarter" idx="12"/>
          </p:nvPr>
        </p:nvSpPr>
        <p:spPr/>
        <p:txBody>
          <a:bodyPr/>
          <a:lstStyle/>
          <a:p>
            <a:fld id="{55B90588-C231-4323-9390-FB9D25AB3BF8}" type="slidenum">
              <a:rPr lang="en-US" smtClean="0"/>
              <a:t>‹#›</a:t>
            </a:fld>
            <a:endParaRPr lang="en-US"/>
          </a:p>
        </p:txBody>
      </p:sp>
    </p:spTree>
    <p:extLst>
      <p:ext uri="{BB962C8B-B14F-4D97-AF65-F5344CB8AC3E}">
        <p14:creationId xmlns:p14="http://schemas.microsoft.com/office/powerpoint/2010/main" val="202542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4B8031-8389-81EB-49A2-98D1975242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B24F4F-D128-3AC2-4158-5195822F5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DDFE6-29E8-F9F6-DD97-CDC507EEE0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E4CB8E-E3E0-4478-B71E-A9DBBE3EFD82}" type="datetimeFigureOut">
              <a:rPr lang="en-US" smtClean="0"/>
              <a:t>12/28/2024</a:t>
            </a:fld>
            <a:endParaRPr lang="en-US"/>
          </a:p>
        </p:txBody>
      </p:sp>
      <p:sp>
        <p:nvSpPr>
          <p:cNvPr id="5" name="Footer Placeholder 4">
            <a:extLst>
              <a:ext uri="{FF2B5EF4-FFF2-40B4-BE49-F238E27FC236}">
                <a16:creationId xmlns:a16="http://schemas.microsoft.com/office/drawing/2014/main" id="{925C3C34-DD79-A383-1F9B-90FE2D2AC8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C6571E4-4168-061D-D8DF-101EBF8369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B90588-C231-4323-9390-FB9D25AB3BF8}" type="slidenum">
              <a:rPr lang="en-US" smtClean="0"/>
              <a:t>‹#›</a:t>
            </a:fld>
            <a:endParaRPr lang="en-US"/>
          </a:p>
        </p:txBody>
      </p:sp>
    </p:spTree>
    <p:extLst>
      <p:ext uri="{BB962C8B-B14F-4D97-AF65-F5344CB8AC3E}">
        <p14:creationId xmlns:p14="http://schemas.microsoft.com/office/powerpoint/2010/main" val="4070785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black text&#10;&#10;Description automatically generated">
            <a:extLst>
              <a:ext uri="{FF2B5EF4-FFF2-40B4-BE49-F238E27FC236}">
                <a16:creationId xmlns:a16="http://schemas.microsoft.com/office/drawing/2014/main" id="{BFBB39A3-B814-0B9D-4652-5B1D90C63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276093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4F9E6-A591-11DD-B2B2-58666998BA11}"/>
            </a:ext>
          </a:extLst>
        </p:cNvPr>
        <p:cNvGrpSpPr/>
        <p:nvPr/>
      </p:nvGrpSpPr>
      <p:grpSpPr>
        <a:xfrm>
          <a:off x="0" y="0"/>
          <a:ext cx="0" cy="0"/>
          <a:chOff x="0" y="0"/>
          <a:chExt cx="0" cy="0"/>
        </a:xfrm>
      </p:grpSpPr>
      <p:pic>
        <p:nvPicPr>
          <p:cNvPr id="3" name="Picture 2" descr="A screenshot of a book&#10;&#10;Description automatically generated">
            <a:extLst>
              <a:ext uri="{FF2B5EF4-FFF2-40B4-BE49-F238E27FC236}">
                <a16:creationId xmlns:a16="http://schemas.microsoft.com/office/drawing/2014/main" id="{84DA7396-AF44-671B-9ADF-5C1EB6D77D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B0345854-3A98-96C2-DD11-A7139DF1F659}"/>
              </a:ext>
            </a:extLst>
          </p:cNvPr>
          <p:cNvSpPr/>
          <p:nvPr/>
        </p:nvSpPr>
        <p:spPr>
          <a:xfrm>
            <a:off x="1066800" y="1413165"/>
            <a:ext cx="10058400" cy="1260763"/>
          </a:xfrm>
          <a:prstGeom prst="roundRect">
            <a:avLst/>
          </a:prstGeom>
          <a:solidFill>
            <a:srgbClr val="E6D1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A4A5830-55D5-8B56-2862-448022CD65D0}"/>
              </a:ext>
            </a:extLst>
          </p:cNvPr>
          <p:cNvSpPr/>
          <p:nvPr/>
        </p:nvSpPr>
        <p:spPr>
          <a:xfrm>
            <a:off x="1066800" y="2673928"/>
            <a:ext cx="10058400" cy="1260763"/>
          </a:xfrm>
          <a:prstGeom prst="roundRect">
            <a:avLst/>
          </a:prstGeom>
          <a:solidFill>
            <a:srgbClr val="E6D1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2265F99-F4F6-A558-8596-841CD06E52FA}"/>
              </a:ext>
            </a:extLst>
          </p:cNvPr>
          <p:cNvSpPr/>
          <p:nvPr/>
        </p:nvSpPr>
        <p:spPr>
          <a:xfrm>
            <a:off x="1066800" y="3934691"/>
            <a:ext cx="10058400" cy="1094509"/>
          </a:xfrm>
          <a:prstGeom prst="roundRect">
            <a:avLst/>
          </a:prstGeom>
          <a:solidFill>
            <a:srgbClr val="E6D1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82500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afterEffect">
                                  <p:stCondLst>
                                    <p:cond delay="0"/>
                                  </p:stCondLst>
                                  <p:childTnLst>
                                    <p:animEffect transition="out" filter="wipe(up)">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A4C27-3FAA-9B36-7A5B-9D27B9323BC4}"/>
            </a:ext>
          </a:extLst>
        </p:cNvPr>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0F2E236A-55D3-47AB-74E4-1E6035D5D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1670804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604D1-5CC3-429F-574E-CB79F6C1831C}"/>
            </a:ext>
          </a:extLst>
        </p:cNvPr>
        <p:cNvGrpSpPr/>
        <p:nvPr/>
      </p:nvGrpSpPr>
      <p:grpSpPr>
        <a:xfrm>
          <a:off x="0" y="0"/>
          <a:ext cx="0" cy="0"/>
          <a:chOff x="0" y="0"/>
          <a:chExt cx="0" cy="0"/>
        </a:xfrm>
      </p:grpSpPr>
      <p:pic>
        <p:nvPicPr>
          <p:cNvPr id="3" name="Picture 2" descr="A close-up of a poster&#10;&#10;Description automatically generated">
            <a:extLst>
              <a:ext uri="{FF2B5EF4-FFF2-40B4-BE49-F238E27FC236}">
                <a16:creationId xmlns:a16="http://schemas.microsoft.com/office/drawing/2014/main" id="{49DEC9A3-62FA-5942-2E56-9D1181904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804089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TotalTime>
  <Words>1677</Words>
  <Application>Microsoft Office PowerPoint</Application>
  <PresentationFormat>Widescreen</PresentationFormat>
  <Paragraphs>86</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Symbol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cp:lastPrinted>2024-12-28T19:06:40Z</cp:lastPrinted>
  <dcterms:created xsi:type="dcterms:W3CDTF">2024-12-28T18:56:39Z</dcterms:created>
  <dcterms:modified xsi:type="dcterms:W3CDTF">2024-12-28T19:07:07Z</dcterms:modified>
</cp:coreProperties>
</file>